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modernComment_129_E73D3069.xml" ContentType="application/vnd.ms-powerpoint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5_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34_7DEF6B28.xml" ContentType="application/vnd.ms-powerpoint.comments+xml"/>
  <Override PartName="/ppt/notesSlides/notesSlide17.xml" ContentType="application/vnd.openxmlformats-officedocument.presentationml.notesSlide+xml"/>
  <Override PartName="/ppt/comments/modernComment_135_5789D23C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8" r:id="rId3"/>
    <p:sldId id="297" r:id="rId4"/>
    <p:sldId id="271" r:id="rId5"/>
    <p:sldId id="261" r:id="rId6"/>
    <p:sldId id="301" r:id="rId7"/>
    <p:sldId id="302" r:id="rId8"/>
    <p:sldId id="262" r:id="rId9"/>
    <p:sldId id="300" r:id="rId10"/>
    <p:sldId id="260" r:id="rId11"/>
    <p:sldId id="303" r:id="rId12"/>
    <p:sldId id="305" r:id="rId13"/>
    <p:sldId id="263" r:id="rId14"/>
    <p:sldId id="306" r:id="rId15"/>
    <p:sldId id="307" r:id="rId16"/>
    <p:sldId id="312" r:id="rId17"/>
    <p:sldId id="308" r:id="rId18"/>
    <p:sldId id="309" r:id="rId19"/>
    <p:sldId id="311" r:id="rId20"/>
    <p:sldId id="266" r:id="rId21"/>
  </p:sldIdLst>
  <p:sldSz cx="9144000" cy="5143500" type="screen16x9"/>
  <p:notesSz cx="6858000" cy="9144000"/>
  <p:embeddedFontLst>
    <p:embeddedFont>
      <p:font typeface="Anaheim" panose="020B0604020202020204" charset="0"/>
      <p:regular r:id="rId23"/>
    </p:embeddedFont>
    <p:embeddedFont>
      <p:font typeface="Nunito Light" pitchFamily="2" charset="0"/>
      <p:regular r:id="rId24"/>
      <p:italic r:id="rId25"/>
    </p:embeddedFont>
    <p:embeddedFont>
      <p:font typeface="Poppins" panose="00000500000000000000" pitchFamily="2" charset="0"/>
      <p:regular r:id="rId26"/>
      <p:bold r:id="rId27"/>
      <p:italic r:id="rId28"/>
      <p:boldItalic r:id="rId29"/>
    </p:embeddedFont>
    <p:embeddedFont>
      <p:font typeface="Poppins Black" panose="00000A00000000000000" pitchFamily="2" charset="0"/>
      <p:bold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Magner" id="{50E08FB6-46A8-45E0-9463-DEA2E35F057A}">
          <p14:sldIdLst>
            <p14:sldId id="256"/>
            <p14:sldId id="258"/>
            <p14:sldId id="297"/>
          </p14:sldIdLst>
        </p14:section>
        <p14:section name="alex" id="{EBCFE77E-5C66-4F5D-BBB9-49CF77169ECA}">
          <p14:sldIdLst>
            <p14:sldId id="271"/>
            <p14:sldId id="261"/>
          </p14:sldIdLst>
        </p14:section>
        <p14:section name="magner" id="{6873176D-9313-4322-97F8-B8ADF90AC89E}">
          <p14:sldIdLst>
            <p14:sldId id="301"/>
            <p14:sldId id="302"/>
            <p14:sldId id="262"/>
            <p14:sldId id="300"/>
          </p14:sldIdLst>
        </p14:section>
        <p14:section name="Alex" id="{685E34CB-92EF-4132-82EA-9DA42FDEE64C}">
          <p14:sldIdLst>
            <p14:sldId id="260"/>
            <p14:sldId id="303"/>
            <p14:sldId id="305"/>
          </p14:sldIdLst>
        </p14:section>
        <p14:section name="magner" id="{7C81312A-8753-4D17-95EE-85755B58007E}">
          <p14:sldIdLst>
            <p14:sldId id="263"/>
            <p14:sldId id="306"/>
            <p14:sldId id="307"/>
          </p14:sldIdLst>
        </p14:section>
        <p14:section name="alex" id="{2F6A0180-DA56-40AB-9997-6E7C6CB5B660}">
          <p14:sldIdLst>
            <p14:sldId id="312"/>
            <p14:sldId id="308"/>
            <p14:sldId id="309"/>
          </p14:sldIdLst>
        </p14:section>
        <p14:section name="magner" id="{CDC742B8-12CE-4B42-BA56-6FDAC602DC69}">
          <p14:sldIdLst>
            <p14:sldId id="311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 userDrawn="1">
          <p15:clr>
            <a:srgbClr val="747775"/>
          </p15:clr>
        </p15:guide>
        <p15:guide id="3" pos="4309" userDrawn="1">
          <p15:clr>
            <a:srgbClr val="747775"/>
          </p15:clr>
        </p15:guide>
        <p15:guide id="4" pos="1465" userDrawn="1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5582667-6102-27E7-ED8E-01A166EB4B6B}" name="Guest User" initials="GU" userId="Guest User" providerId="Windows Live"/>
  <p188:author id="{6B489D9C-526C-2E35-C36D-E79611CD3D60}" name="Magner Gusse" initials="MG" userId="6b4f55310d6c598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27D08A-0BF3-4F32-A8FD-78928FE07AB8}" v="3726" dt="2024-04-03T09:13:04.301"/>
    <p1510:client id="{B68897B8-0354-4C08-9662-880319CF92AD}" v="1310" dt="2024-04-02T23:21:35.732"/>
  </p1510:revLst>
</p1510:revInfo>
</file>

<file path=ppt/tableStyles.xml><?xml version="1.0" encoding="utf-8"?>
<a:tblStyleLst xmlns:a="http://schemas.openxmlformats.org/drawingml/2006/main" def="{6F600164-58B0-4F42-B863-B0ABBA150A39}">
  <a:tblStyle styleId="{6F600164-58B0-4F42-B863-B0ABBA150A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F3A14EA-5DA7-42D5-B5D5-0449FBC74C6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226" autoAdjust="0"/>
  </p:normalViewPr>
  <p:slideViewPr>
    <p:cSldViewPr snapToGrid="0" showGuides="1">
      <p:cViewPr varScale="1">
        <p:scale>
          <a:sx n="97" d="100"/>
          <a:sy n="97" d="100"/>
        </p:scale>
        <p:origin x="158" y="62"/>
      </p:cViewPr>
      <p:guideLst>
        <p:guide orient="horz" pos="1620"/>
        <p:guide pos="2880"/>
        <p:guide pos="4309"/>
        <p:guide pos="14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86CFB57-AFD1-4EA7-A106-0E11EA848F72}" authorId="{95582667-6102-27E7-ED8E-01A166EB4B6B}" created="2024-04-02T08:57:25.64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1"/>
      <ac:spMk id="360" creationId="{00000000-0000-0000-0000-000000000000}"/>
      <ac:txMk cp="12" len="8">
        <ac:context len="52" hash="3031327185"/>
      </ac:txMk>
    </ac:txMkLst>
    <p188:pos x="1410890" y="526851"/>
    <p188:txBody>
      <a:bodyPr/>
      <a:lstStyle/>
      <a:p>
        <a:r>
          <a:rPr lang="en-US"/>
          <a:t>bancada</a:t>
        </a:r>
      </a:p>
    </p188:txBody>
  </p188:cm>
  <p188:cm id="{25091838-60A9-4930-A940-EF7ABDD9D41A}" authorId="{95582667-6102-27E7-ED8E-01A166EB4B6B}" created="2024-04-02T08:57:42.007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0" sldId="261"/>
      <ac:spMk id="359" creationId="{00000000-0000-0000-0000-000000000000}"/>
      <ac:txMk cp="17" len="7">
        <ac:context len="55" hash="4196096020"/>
      </ac:txMk>
    </ac:txMkLst>
    <p188:pos x="2223492" y="526851"/>
    <p188:txBody>
      <a:bodyPr/>
      <a:lstStyle/>
      <a:p>
        <a:r>
          <a:rPr lang="en-US"/>
          <a:t>elementos</a:t>
        </a:r>
      </a:p>
    </p188:txBody>
  </p188:cm>
</p188:cmLst>
</file>

<file path=ppt/comments/modernComment_129_E73D3069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A53C0B-8B42-48DD-B1C8-C15D806E2DFE}" authorId="{95582667-6102-27E7-ED8E-01A166EB4B6B}" created="2024-04-02T08:57:08.3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879546985" sldId="297"/>
      <ac:picMk id="340" creationId="{00000000-0000-0000-0000-000000000000}"/>
    </ac:deMkLst>
    <p188:txBody>
      <a:bodyPr/>
      <a:lstStyle/>
      <a:p>
        <a:r>
          <a:rPr lang="en-US"/>
          <a:t>Podiam ter uma imagem mais ilustrativa do vosso trabalho e com legenda.</a:t>
        </a:r>
      </a:p>
    </p188:txBody>
  </p188:cm>
</p188:cmLst>
</file>

<file path=ppt/comments/modernComment_134_7DEF6B2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01E6DC-7811-41FE-AC45-588B837B5AB0}" authorId="{95582667-6102-27E7-ED8E-01A166EB4B6B}" created="2024-04-02T09:01:56.85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112842536" sldId="308"/>
      <ac:picMk id="340" creationId="{00000000-0000-0000-0000-000000000000}"/>
    </ac:deMkLst>
    <p188:replyLst>
      <p188:reply id="{794968C3-18C1-4BC0-BDD2-5B9FDCFB4299}" authorId="{6B489D9C-526C-2E35-C36D-E79611CD3D60}" created="2024-04-02T09:15:03.135">
        <p188:txBody>
          <a:bodyPr/>
          <a:lstStyle/>
          <a:p>
            <a:r>
              <a:rPr lang="en-GB"/>
              <a:t>Ainda vamos tirar algumas fotos hoje professor</a:t>
            </a:r>
          </a:p>
        </p188:txBody>
      </p188:reply>
    </p188:replyLst>
    <p188:txBody>
      <a:bodyPr/>
      <a:lstStyle/>
      <a:p>
        <a:r>
          <a:rPr lang="en-US"/>
          <a:t>Aplica-se o mesmo comentário que fiz anteriormente relativamente à figura</a:t>
        </a:r>
      </a:p>
    </p188:txBody>
  </p188:cm>
</p188:cmLst>
</file>

<file path=ppt/comments/modernComment_135_5789D23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A0F9F48-3174-4026-ACBD-A04027C712C7}" authorId="{95582667-6102-27E7-ED8E-01A166EB4B6B}" created="2024-04-02T09:00:45.089">
    <pc:sldMkLst xmlns:pc="http://schemas.microsoft.com/office/powerpoint/2013/main/command">
      <pc:docMk/>
      <pc:sldMk cId="1468650044" sldId="309"/>
    </pc:sldMkLst>
    <p188:replyLst>
      <p188:reply id="{63F59F8B-9884-45F3-ABF2-BEE5C443976B}" authorId="{6B489D9C-526C-2E35-C36D-E79611CD3D60}" created="2024-04-02T09:14:40.503">
        <p188:txBody>
          <a:bodyPr/>
          <a:lstStyle/>
          <a:p>
            <a:r>
              <a:rPr lang="en-GB"/>
              <a:t>E o professor acha que devemos alterar ainda para a apresentaçao de amanhã?</a:t>
            </a:r>
          </a:p>
        </p188:txBody>
      </p188:reply>
    </p188:replyLst>
    <p188:txBody>
      <a:bodyPr/>
      <a:lstStyle/>
      <a:p>
        <a:r>
          <a:rPr lang="en-US"/>
          <a:t>Chegados a este ponto, eu ficava muito contente se conseguissem colocar o sistema swashplateless a funcionar e que o demonstrassem no final de maio. Penso que é melhor esquecer o module development e dedicar o último mês à escrita do relatório.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0758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8441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4794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0799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0880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7756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8750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projeto consiste no desenvolvimento de dois módulos de </a:t>
            </a:r>
            <a:r>
              <a:rPr lang="pt-PT" err="1"/>
              <a:t>drones</a:t>
            </a:r>
            <a:r>
              <a:rPr lang="pt-PT"/>
              <a:t> que funcionam individualmente mas que podem se juntar em voo para tarefas maiores;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 o objetivo de usar rotores uniaxiais e Swashplateless para direcionamento do veiculo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737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869b490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869b490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Já temos o os modelos prontos para fabricar, e alguns dos obstáculos que encontramos são em relação as medidas do mainframe do modulo que ainda não temos medidas e que influencia diretamente no dimensionamento do mesmo e também a escolha do material para a essa estrutura uma vez que temos que considerar o peso da mesma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07705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Temos modelo finalizado faltando ainda a impressão dos elementos, algumas dificuldades incluem primeira impressão que saiu com defeitos e que era incompatível com o nosso motor, e ainda a falta de designs disponíveis, ou seja tivemos de ver imagens e tentar fazer o design a partir disso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7484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Fase de montagem da bancada, com a maioria dos componentes já adquiridos e código da célula de carga feito, e em fase de montagem da bancada, 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59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72300" y="1482800"/>
            <a:ext cx="71994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72300" y="3239202"/>
            <a:ext cx="7199400" cy="421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6825" y="1613"/>
            <a:ext cx="9163538" cy="5147081"/>
            <a:chOff x="-21325" y="-6819"/>
            <a:chExt cx="9163538" cy="5147081"/>
          </a:xfrm>
        </p:grpSpPr>
        <p:grpSp>
          <p:nvGrpSpPr>
            <p:cNvPr id="13" name="Google Shape;13;p2"/>
            <p:cNvGrpSpPr/>
            <p:nvPr/>
          </p:nvGrpSpPr>
          <p:grpSpPr>
            <a:xfrm>
              <a:off x="2626712" y="4610687"/>
              <a:ext cx="6515501" cy="529575"/>
              <a:chOff x="2626712" y="4610687"/>
              <a:chExt cx="6515501" cy="529575"/>
            </a:xfrm>
          </p:grpSpPr>
          <p:pic>
            <p:nvPicPr>
              <p:cNvPr id="14" name="Google Shape;14;p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2626712" y="4610687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" name="Google Shape;15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10800000">
                <a:off x="7293388" y="4840980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" name="Google Shape;16;p2"/>
            <p:cNvGrpSpPr/>
            <p:nvPr userDrawn="1"/>
          </p:nvGrpSpPr>
          <p:grpSpPr>
            <a:xfrm>
              <a:off x="-21325" y="-6819"/>
              <a:ext cx="6523526" cy="536050"/>
              <a:chOff x="-21325" y="-6819"/>
              <a:chExt cx="6523526" cy="536050"/>
            </a:xfrm>
          </p:grpSpPr>
          <p:pic>
            <p:nvPicPr>
              <p:cNvPr id="17" name="Google Shape;17;p2"/>
              <p:cNvPicPr preferRelativeResize="0"/>
              <p:nvPr userDrawn="1"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-21325" y="-6819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" name="Google Shape;18;p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43800" y="239786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" name="Google Shape;19;p2"/>
          <p:cNvGrpSpPr/>
          <p:nvPr/>
        </p:nvGrpSpPr>
        <p:grpSpPr>
          <a:xfrm>
            <a:off x="-6819" y="-7400"/>
            <a:ext cx="9157637" cy="5158300"/>
            <a:chOff x="0" y="0"/>
            <a:chExt cx="9157637" cy="5158300"/>
          </a:xfrm>
        </p:grpSpPr>
        <p:pic>
          <p:nvPicPr>
            <p:cNvPr id="20" name="Google Shape;20;p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906088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3E36E08-CD2D-C52C-949D-7FCB9764C8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AFF35A-9210-05D6-FF6C-9107CF4698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2" hasCustomPrompt="1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3" hasCustomPrompt="1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title" idx="4" hasCustomPrompt="1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title" idx="6" hasCustomPrompt="1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7" hasCustomPrompt="1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18" name="Google Shape;118;p13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19" name="Google Shape;119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Google Shape;121;p13"/>
          <p:cNvGrpSpPr/>
          <p:nvPr/>
        </p:nvGrpSpPr>
        <p:grpSpPr>
          <a:xfrm flipH="1">
            <a:off x="0" y="0"/>
            <a:ext cx="9144000" cy="5143512"/>
            <a:chOff x="0" y="0"/>
            <a:chExt cx="9144000" cy="5143512"/>
          </a:xfrm>
        </p:grpSpPr>
        <p:pic>
          <p:nvPicPr>
            <p:cNvPr id="122" name="Google Shape;122;p1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71225" y="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0" y="4170737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BAC6955-3D1D-61C1-19B6-07F4FB0E5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DC9E3C-08A1-3FB9-7D8C-42E39CEF8DA8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7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ubTitle" idx="1"/>
          </p:nvPr>
        </p:nvSpPr>
        <p:spPr>
          <a:xfrm>
            <a:off x="709750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17"/>
          <p:cNvSpPr txBox="1">
            <a:spLocks noGrp="1"/>
          </p:cNvSpPr>
          <p:nvPr>
            <p:ph type="subTitle" idx="2"/>
          </p:nvPr>
        </p:nvSpPr>
        <p:spPr>
          <a:xfrm>
            <a:off x="3457413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17"/>
          <p:cNvSpPr txBox="1">
            <a:spLocks noGrp="1"/>
          </p:cNvSpPr>
          <p:nvPr>
            <p:ph type="subTitle" idx="3"/>
          </p:nvPr>
        </p:nvSpPr>
        <p:spPr>
          <a:xfrm>
            <a:off x="6205076" y="2636600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7"/>
          <p:cNvSpPr txBox="1">
            <a:spLocks noGrp="1"/>
          </p:cNvSpPr>
          <p:nvPr>
            <p:ph type="subTitle" idx="4"/>
          </p:nvPr>
        </p:nvSpPr>
        <p:spPr>
          <a:xfrm>
            <a:off x="709758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8" name="Google Shape;158;p17"/>
          <p:cNvSpPr txBox="1">
            <a:spLocks noGrp="1"/>
          </p:cNvSpPr>
          <p:nvPr>
            <p:ph type="subTitle" idx="5"/>
          </p:nvPr>
        </p:nvSpPr>
        <p:spPr>
          <a:xfrm>
            <a:off x="3459159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6"/>
          </p:nvPr>
        </p:nvSpPr>
        <p:spPr>
          <a:xfrm>
            <a:off x="6205085" y="2073291"/>
            <a:ext cx="2225700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171200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7"/>
          <p:cNvGrpSpPr/>
          <p:nvPr/>
        </p:nvGrpSpPr>
        <p:grpSpPr>
          <a:xfrm flipH="1">
            <a:off x="2620475" y="0"/>
            <a:ext cx="6523526" cy="369900"/>
            <a:chOff x="0" y="0"/>
            <a:chExt cx="6523526" cy="369900"/>
          </a:xfrm>
        </p:grpSpPr>
        <p:pic>
          <p:nvPicPr>
            <p:cNvPr id="162" name="Google Shape;162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F917BE-D25E-3DA8-46E7-2128738C9B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4647C-66E8-6D24-1AEB-D739A870F3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subTitle" idx="1"/>
          </p:nvPr>
        </p:nvSpPr>
        <p:spPr>
          <a:xfrm>
            <a:off x="720000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3"/>
          </p:nvPr>
        </p:nvSpPr>
        <p:spPr>
          <a:xfrm>
            <a:off x="7200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4881166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5"/>
          </p:nvPr>
        </p:nvSpPr>
        <p:spPr>
          <a:xfrm>
            <a:off x="720000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2000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4881130" y="3146911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175" name="Google Shape;175;p18"/>
          <p:cNvGrpSpPr/>
          <p:nvPr/>
        </p:nvGrpSpPr>
        <p:grpSpPr>
          <a:xfrm>
            <a:off x="-1" y="-4719"/>
            <a:ext cx="9144001" cy="5148207"/>
            <a:chOff x="-1" y="-4719"/>
            <a:chExt cx="9144001" cy="5148207"/>
          </a:xfrm>
        </p:grpSpPr>
        <p:pic>
          <p:nvPicPr>
            <p:cNvPr id="176" name="Google Shape;17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-4719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8"/>
          <p:cNvGrpSpPr/>
          <p:nvPr/>
        </p:nvGrpSpPr>
        <p:grpSpPr>
          <a:xfrm rot="10800000">
            <a:off x="0" y="-4719"/>
            <a:ext cx="4881173" cy="365700"/>
            <a:chOff x="4261050" y="4610675"/>
            <a:chExt cx="4881173" cy="365700"/>
          </a:xfrm>
        </p:grpSpPr>
        <p:pic>
          <p:nvPicPr>
            <p:cNvPr id="179" name="Google Shape;179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00F746-FE44-6DBC-6B74-E9978361CD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68F14-01AF-DEA1-D8BE-392D444195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_ONLY_4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241" name="Google Shape;241;p24"/>
          <p:cNvPicPr preferRelativeResize="0"/>
          <p:nvPr/>
        </p:nvPicPr>
        <p:blipFill rotWithShape="1">
          <a:blip r:embed="rId3">
            <a:alphaModFix/>
          </a:blip>
          <a:srcRect t="128" b="35496"/>
          <a:stretch/>
        </p:blipFill>
        <p:spPr>
          <a:xfrm>
            <a:off x="6296175" y="4293872"/>
            <a:ext cx="1716701" cy="844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" name="Google Shape;242;p24"/>
          <p:cNvGrpSpPr/>
          <p:nvPr/>
        </p:nvGrpSpPr>
        <p:grpSpPr>
          <a:xfrm>
            <a:off x="0" y="0"/>
            <a:ext cx="3789523" cy="359400"/>
            <a:chOff x="0" y="0"/>
            <a:chExt cx="3789523" cy="359400"/>
          </a:xfrm>
        </p:grpSpPr>
        <p:pic>
          <p:nvPicPr>
            <p:cNvPr id="243" name="Google Shape;243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0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5" name="Google Shape;245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1712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031943B-B150-A09B-406B-767D806783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F395F3-D59A-35E5-AB25-6355055E70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8"/>
          <p:cNvPicPr preferRelativeResize="0"/>
          <p:nvPr/>
        </p:nvPicPr>
        <p:blipFill rotWithShape="1">
          <a:blip r:embed="rId3">
            <a:alphaModFix/>
          </a:blip>
          <a:srcRect t="129" b="129"/>
          <a:stretch/>
        </p:blipFill>
        <p:spPr>
          <a:xfrm rot="-5400000">
            <a:off x="-145124" y="3582752"/>
            <a:ext cx="1716695" cy="13079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06088" y="-1365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28"/>
          <p:cNvGrpSpPr/>
          <p:nvPr/>
        </p:nvGrpSpPr>
        <p:grpSpPr>
          <a:xfrm>
            <a:off x="0" y="-13638"/>
            <a:ext cx="8878852" cy="4923618"/>
            <a:chOff x="0" y="-13638"/>
            <a:chExt cx="8878852" cy="4923618"/>
          </a:xfrm>
        </p:grpSpPr>
        <p:pic>
          <p:nvPicPr>
            <p:cNvPr id="284" name="Google Shape;284;p2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85" name="Google Shape;285;p28"/>
            <p:cNvGrpSpPr/>
            <p:nvPr/>
          </p:nvGrpSpPr>
          <p:grpSpPr>
            <a:xfrm>
              <a:off x="0" y="-13638"/>
              <a:ext cx="6523526" cy="536050"/>
              <a:chOff x="0" y="-13638"/>
              <a:chExt cx="6523526" cy="536050"/>
            </a:xfrm>
          </p:grpSpPr>
          <p:pic>
            <p:nvPicPr>
              <p:cNvPr id="286" name="Google Shape;286;p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-13638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87" name="Google Shape;287;p2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65125" y="23296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BC4276-5683-2837-E4AB-EC1DBC21E2E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B9A741-BE6C-340D-C183-CFA6C40A3C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 rotWithShape="1">
          <a:blip r:embed="rId3">
            <a:alphaModFix/>
          </a:blip>
          <a:srcRect l="73637" t="129" b="129"/>
          <a:stretch/>
        </p:blipFill>
        <p:spPr>
          <a:xfrm>
            <a:off x="8632789" y="38875"/>
            <a:ext cx="452574" cy="13079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9"/>
          <p:cNvGrpSpPr/>
          <p:nvPr/>
        </p:nvGrpSpPr>
        <p:grpSpPr>
          <a:xfrm>
            <a:off x="-26" y="-20456"/>
            <a:ext cx="972776" cy="5162894"/>
            <a:chOff x="-26" y="-20456"/>
            <a:chExt cx="972776" cy="5162894"/>
          </a:xfrm>
        </p:grpSpPr>
        <p:pic>
          <p:nvPicPr>
            <p:cNvPr id="292" name="Google Shape;292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25" y="-20456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 flipH="1">
              <a:off x="-26" y="416966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9"/>
          <p:cNvGrpSpPr/>
          <p:nvPr/>
        </p:nvGrpSpPr>
        <p:grpSpPr>
          <a:xfrm rot="10800000">
            <a:off x="5368113" y="4784100"/>
            <a:ext cx="3789523" cy="359400"/>
            <a:chOff x="-13638" y="0"/>
            <a:chExt cx="3789523" cy="359400"/>
          </a:xfrm>
        </p:grpSpPr>
        <p:pic>
          <p:nvPicPr>
            <p:cNvPr id="295" name="Google Shape;295;p2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3638" y="0"/>
              <a:ext cx="3789523" cy="359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65125" y="1452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EF4762C-BD0D-55E4-E930-2482EE2817C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2A42E0-65EB-CFED-FC7F-0919C0155B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1225" y="0"/>
            <a:ext cx="972775" cy="97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" name="Google Shape;25;p3"/>
          <p:cNvGrpSpPr/>
          <p:nvPr/>
        </p:nvGrpSpPr>
        <p:grpSpPr>
          <a:xfrm>
            <a:off x="4303195" y="4617494"/>
            <a:ext cx="4845850" cy="529600"/>
            <a:chOff x="4296376" y="4610675"/>
            <a:chExt cx="4845850" cy="529600"/>
          </a:xfrm>
        </p:grpSpPr>
        <p:pic>
          <p:nvPicPr>
            <p:cNvPr id="26" name="Google Shape;26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0800000">
              <a:off x="4296376" y="4610675"/>
              <a:ext cx="4845850" cy="52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7293388" y="484098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3"/>
          <p:cNvSpPr txBox="1">
            <a:spLocks noGrp="1"/>
          </p:cNvSpPr>
          <p:nvPr>
            <p:ph type="title"/>
          </p:nvPr>
        </p:nvSpPr>
        <p:spPr>
          <a:xfrm>
            <a:off x="4047175" y="2409650"/>
            <a:ext cx="4383600" cy="139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5690275" y="1037350"/>
            <a:ext cx="1097400" cy="1097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>
            <a:spLocks noGrp="1"/>
          </p:cNvSpPr>
          <p:nvPr>
            <p:ph type="pic" idx="3"/>
          </p:nvPr>
        </p:nvSpPr>
        <p:spPr>
          <a:xfrm>
            <a:off x="713225" y="539500"/>
            <a:ext cx="27606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357EF3-59C3-E42F-53E3-431BE57C8A3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50C1CB-E960-C404-B332-B2B0A0FEC9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 rot="10800000">
            <a:off x="2620475" y="4773475"/>
            <a:ext cx="6523526" cy="369900"/>
            <a:chOff x="0" y="0"/>
            <a:chExt cx="6523526" cy="369900"/>
          </a:xfrm>
        </p:grpSpPr>
        <p:pic>
          <p:nvPicPr>
            <p:cNvPr id="48" name="Google Shape;48;p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0"/>
              <a:ext cx="6523526" cy="36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" name="Google Shape;49;p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5125" y="15045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" name="Google Shape;5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170737"/>
            <a:ext cx="972775" cy="97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BFC37E-F72C-32A1-417E-770F9F4271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2C0E37-565D-0AC1-B0CB-8D71952EDC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7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50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60" name="Google Shape;60;p7"/>
          <p:cNvSpPr>
            <a:spLocks noGrp="1"/>
          </p:cNvSpPr>
          <p:nvPr>
            <p:ph type="pic" idx="2"/>
          </p:nvPr>
        </p:nvSpPr>
        <p:spPr>
          <a:xfrm>
            <a:off x="5643775" y="539500"/>
            <a:ext cx="2787000" cy="4064400"/>
          </a:xfrm>
          <a:prstGeom prst="round2Diag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sp>
      <p:pic>
        <p:nvPicPr>
          <p:cNvPr id="61" name="Google Shape;6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25" y="4170725"/>
            <a:ext cx="972775" cy="9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4">
            <a:alphaModFix/>
          </a:blip>
          <a:srcRect t="129" b="129"/>
          <a:stretch/>
        </p:blipFill>
        <p:spPr>
          <a:xfrm rot="-5400000">
            <a:off x="7509601" y="3503753"/>
            <a:ext cx="1716695" cy="13079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7"/>
          <p:cNvGrpSpPr/>
          <p:nvPr/>
        </p:nvGrpSpPr>
        <p:grpSpPr>
          <a:xfrm>
            <a:off x="0" y="0"/>
            <a:ext cx="5837899" cy="536050"/>
            <a:chOff x="0" y="0"/>
            <a:chExt cx="5837899" cy="536050"/>
          </a:xfrm>
        </p:grpSpPr>
        <p:pic>
          <p:nvPicPr>
            <p:cNvPr id="64" name="Google Shape;64;p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0"/>
              <a:ext cx="5837899" cy="536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5125" y="246605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D22494E-E56A-02A5-EE7B-8FF48558A60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BC4A332-EC19-AE02-1C14-07FF1C9434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9" name="Google Shape;69;p8"/>
          <p:cNvPicPr preferRelativeResize="0"/>
          <p:nvPr/>
        </p:nvPicPr>
        <p:blipFill rotWithShape="1">
          <a:blip r:embed="rId3">
            <a:alphaModFix/>
          </a:blip>
          <a:srcRect b="22420"/>
          <a:stretch/>
        </p:blipFill>
        <p:spPr>
          <a:xfrm rot="5400000">
            <a:off x="-257665" y="461283"/>
            <a:ext cx="1768000" cy="10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90675" y="0"/>
            <a:ext cx="1251550" cy="1251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8"/>
          <p:cNvGrpSpPr/>
          <p:nvPr/>
        </p:nvGrpSpPr>
        <p:grpSpPr>
          <a:xfrm>
            <a:off x="3881699" y="4752250"/>
            <a:ext cx="5260526" cy="388025"/>
            <a:chOff x="3881699" y="4752250"/>
            <a:chExt cx="5260526" cy="388025"/>
          </a:xfrm>
        </p:grpSpPr>
        <p:pic>
          <p:nvPicPr>
            <p:cNvPr id="72" name="Google Shape;72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3881699" y="4752250"/>
              <a:ext cx="5260526" cy="388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911768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3AE1C82-D29C-6AD6-3E16-C046D576C6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4C8E33-C96D-303E-CC5E-4460DA76B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1" y="2100"/>
            <a:ext cx="9144001" cy="5141388"/>
            <a:chOff x="-1" y="2100"/>
            <a:chExt cx="9144001" cy="5141388"/>
          </a:xfrm>
        </p:grpSpPr>
        <p:pic>
          <p:nvPicPr>
            <p:cNvPr id="79" name="Google Shape;79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 flipH="1">
              <a:off x="8171225" y="2100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-1" y="4170713"/>
              <a:ext cx="972775" cy="9727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Google Shape;81;p9"/>
          <p:cNvGrpSpPr/>
          <p:nvPr/>
        </p:nvGrpSpPr>
        <p:grpSpPr>
          <a:xfrm rot="10800000">
            <a:off x="0" y="2100"/>
            <a:ext cx="4881173" cy="365700"/>
            <a:chOff x="4261050" y="4610675"/>
            <a:chExt cx="4881173" cy="365700"/>
          </a:xfrm>
        </p:grpSpPr>
        <p:pic>
          <p:nvPicPr>
            <p:cNvPr id="82" name="Google Shape;82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4261050" y="4610675"/>
              <a:ext cx="4881173" cy="365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0800000">
              <a:off x="7293388" y="4759030"/>
              <a:ext cx="1585464" cy="69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F6231-C4A3-48BC-5420-3EC2BA08D0A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5A6B49-5EE4-BE94-6D66-4EA0F11C132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7043738-E7EE-7021-1F85-20F8E063C0C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37A83-3F86-56BA-5C5D-DE8276618F4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1"/>
          <p:cNvSpPr txBox="1">
            <a:spLocks noGrp="1"/>
          </p:cNvSpPr>
          <p:nvPr>
            <p:ph type="title" hasCustomPrompt="1"/>
          </p:nvPr>
        </p:nvSpPr>
        <p:spPr>
          <a:xfrm>
            <a:off x="2476500" y="1872450"/>
            <a:ext cx="4191000" cy="104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0" name="Google Shape;90;p11"/>
          <p:cNvSpPr txBox="1">
            <a:spLocks noGrp="1"/>
          </p:cNvSpPr>
          <p:nvPr>
            <p:ph type="subTitle" idx="1"/>
          </p:nvPr>
        </p:nvSpPr>
        <p:spPr>
          <a:xfrm>
            <a:off x="2476500" y="2839950"/>
            <a:ext cx="41910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1" name="Google Shape;9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170784" y="263618"/>
            <a:ext cx="1768000" cy="13505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" name="Google Shape;92;p11"/>
          <p:cNvGrpSpPr/>
          <p:nvPr/>
        </p:nvGrpSpPr>
        <p:grpSpPr>
          <a:xfrm flipH="1">
            <a:off x="0" y="0"/>
            <a:ext cx="9144000" cy="5158300"/>
            <a:chOff x="0" y="0"/>
            <a:chExt cx="9144000" cy="5158300"/>
          </a:xfrm>
        </p:grpSpPr>
        <p:pic>
          <p:nvPicPr>
            <p:cNvPr id="93" name="Google Shape;93;p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92450" y="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0" y="3906750"/>
              <a:ext cx="1251550" cy="12515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" name="Google Shape;95;p11"/>
          <p:cNvGrpSpPr/>
          <p:nvPr/>
        </p:nvGrpSpPr>
        <p:grpSpPr>
          <a:xfrm flipH="1">
            <a:off x="-5031" y="0"/>
            <a:ext cx="9149031" cy="5153900"/>
            <a:chOff x="0" y="0"/>
            <a:chExt cx="9149031" cy="5153900"/>
          </a:xfrm>
        </p:grpSpPr>
        <p:grpSp>
          <p:nvGrpSpPr>
            <p:cNvPr id="96" name="Google Shape;96;p11"/>
            <p:cNvGrpSpPr/>
            <p:nvPr/>
          </p:nvGrpSpPr>
          <p:grpSpPr>
            <a:xfrm>
              <a:off x="2633530" y="4624325"/>
              <a:ext cx="6515501" cy="529575"/>
              <a:chOff x="2633530" y="4624325"/>
              <a:chExt cx="6515501" cy="529575"/>
            </a:xfrm>
          </p:grpSpPr>
          <p:pic>
            <p:nvPicPr>
              <p:cNvPr id="97" name="Google Shape;97;p1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2633530" y="4624325"/>
                <a:ext cx="6515501" cy="529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8" name="Google Shape;98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 rot="10800000">
                <a:off x="7300206" y="4854618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9" name="Google Shape;99;p11"/>
            <p:cNvGrpSpPr/>
            <p:nvPr/>
          </p:nvGrpSpPr>
          <p:grpSpPr>
            <a:xfrm>
              <a:off x="0" y="0"/>
              <a:ext cx="6523526" cy="536050"/>
              <a:chOff x="0" y="0"/>
              <a:chExt cx="6523526" cy="536050"/>
            </a:xfrm>
          </p:grpSpPr>
          <p:pic>
            <p:nvPicPr>
              <p:cNvPr id="100" name="Google Shape;100;p11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0" y="0"/>
                <a:ext cx="6523526" cy="536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1" name="Google Shape;101;p11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65125" y="246605"/>
                <a:ext cx="1585464" cy="6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7EDA3D-7FF9-77DE-2D9E-39198A979D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9D79E6-7679-9692-452E-06043706FCD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F1CC0D1-ECF7-DC29-38DE-B5D5228224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6CA1EA-2079-2F2D-B9FA-FF96C9639C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B74CBA-8B04-7D81-3539-80107B166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A70819C-2D8D-FE8A-4FC3-F52DEA41A7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DA377B-B5CD-4E76-AC77-4E7D7ACE1FAD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3" r:id="rId11"/>
    <p:sldLayoutId id="2147483664" r:id="rId12"/>
    <p:sldLayoutId id="2147483670" r:id="rId13"/>
    <p:sldLayoutId id="2147483674" r:id="rId14"/>
    <p:sldLayoutId id="2147483675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4_7DEF6B2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gif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35_5789D23C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9_E73D306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 txBox="1">
            <a:spLocks noGrp="1"/>
          </p:cNvSpPr>
          <p:nvPr>
            <p:ph type="ctrTitle"/>
          </p:nvPr>
        </p:nvSpPr>
        <p:spPr>
          <a:xfrm>
            <a:off x="972300" y="1293004"/>
            <a:ext cx="8171700" cy="147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pt-PT" sz="3200" b="1"/>
              <a:t>Design and Development of a Modular Reconfigurable Aerial Vehicle</a:t>
            </a:r>
            <a:endParaRPr sz="3200"/>
          </a:p>
        </p:txBody>
      </p:sp>
      <p:sp>
        <p:nvSpPr>
          <p:cNvPr id="2" name="Google Shape;222;p26">
            <a:extLst>
              <a:ext uri="{FF2B5EF4-FFF2-40B4-BE49-F238E27FC236}">
                <a16:creationId xmlns:a16="http://schemas.microsoft.com/office/drawing/2014/main" id="{98270C53-FDD3-FAF5-ECDF-742099D728AA}"/>
              </a:ext>
            </a:extLst>
          </p:cNvPr>
          <p:cNvSpPr/>
          <p:nvPr/>
        </p:nvSpPr>
        <p:spPr>
          <a:xfrm>
            <a:off x="3416300" y="2960000"/>
            <a:ext cx="2311400" cy="44026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err="1">
                <a:latin typeface="Poppins" panose="00000500000000000000" pitchFamily="2" charset="0"/>
                <a:cs typeface="Poppins" panose="00000500000000000000" pitchFamily="2" charset="0"/>
              </a:rPr>
              <a:t>Milestone</a:t>
            </a:r>
            <a:r>
              <a:rPr lang="pt-PT" sz="1600">
                <a:latin typeface="Poppins" panose="00000500000000000000" pitchFamily="2" charset="0"/>
                <a:cs typeface="Poppins" panose="00000500000000000000" pitchFamily="2" charset="0"/>
              </a:rPr>
              <a:t> 3</a:t>
            </a:r>
            <a:endParaRPr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Google Shape;224;p26">
            <a:extLst>
              <a:ext uri="{FF2B5EF4-FFF2-40B4-BE49-F238E27FC236}">
                <a16:creationId xmlns:a16="http://schemas.microsoft.com/office/drawing/2014/main" id="{5135289C-0398-76DE-0290-A2917F403C29}"/>
              </a:ext>
            </a:extLst>
          </p:cNvPr>
          <p:cNvSpPr txBox="1">
            <a:spLocks/>
          </p:cNvSpPr>
          <p:nvPr/>
        </p:nvSpPr>
        <p:spPr>
          <a:xfrm>
            <a:off x="742252" y="3079055"/>
            <a:ext cx="2962200" cy="1020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l">
              <a:buClrTx/>
              <a:buSzTx/>
              <a:buFontTx/>
              <a:buNone/>
              <a:defRPr/>
            </a:pPr>
            <a:r>
              <a:rPr lang="pt-BR" sz="2000" b="1" kern="1200">
                <a:solidFill>
                  <a:schemeClr val="tx2">
                    <a:lumMod val="75000"/>
                  </a:schemeClr>
                </a:solidFill>
                <a:latin typeface="Calibri" panose="020F0502020204030204"/>
                <a:ea typeface="+mn-ea"/>
                <a:cs typeface="+mn-cs"/>
              </a:rPr>
              <a:t>Grupo 6</a:t>
            </a:r>
          </a:p>
          <a:p>
            <a:pPr marL="0" indent="0" algn="l">
              <a:buClrTx/>
              <a:buSzTx/>
              <a:buFontTx/>
              <a:buNone/>
              <a:defRPr/>
            </a:pPr>
            <a:r>
              <a:rPr lang="pt-BR" sz="1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107957 – Alexandre Silva</a:t>
            </a:r>
          </a:p>
          <a:p>
            <a:pPr marL="0" indent="0" algn="l">
              <a:buClrTx/>
              <a:buSzTx/>
              <a:buFontTx/>
              <a:buNone/>
              <a:defRPr/>
            </a:pPr>
            <a:r>
              <a:rPr lang="pt-BR" sz="1600" kern="120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 110180 – Magner Gusse</a:t>
            </a:r>
          </a:p>
        </p:txBody>
      </p:sp>
      <p:sp>
        <p:nvSpPr>
          <p:cNvPr id="6" name="Google Shape;224;p26">
            <a:extLst>
              <a:ext uri="{FF2B5EF4-FFF2-40B4-BE49-F238E27FC236}">
                <a16:creationId xmlns:a16="http://schemas.microsoft.com/office/drawing/2014/main" id="{04784418-E050-204F-9C74-62926EECFF4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2252" y="3079055"/>
            <a:ext cx="2962200" cy="1020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Grupo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107957 – Alexandre Silva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110180 – Magner Gusse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5C5E3-6E86-9566-3560-A43B18AAD1E7}"/>
              </a:ext>
            </a:extLst>
          </p:cNvPr>
          <p:cNvSpPr txBox="1"/>
          <p:nvPr/>
        </p:nvSpPr>
        <p:spPr>
          <a:xfrm>
            <a:off x="5727698" y="4011983"/>
            <a:ext cx="3159457" cy="30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Pedro </a:t>
            </a:r>
            <a:r>
              <a:rPr lang="en-GB" err="1">
                <a:latin typeface="Poppins" panose="00000500000000000000" pitchFamily="2" charset="0"/>
                <a:cs typeface="Poppins" panose="00000500000000000000" pitchFamily="2" charset="0"/>
              </a:rPr>
              <a:t>Casau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36CE40-C016-32F0-B93E-B263AC195C9A}"/>
              </a:ext>
            </a:extLst>
          </p:cNvPr>
          <p:cNvSpPr txBox="1"/>
          <p:nvPr/>
        </p:nvSpPr>
        <p:spPr>
          <a:xfrm>
            <a:off x="5727699" y="3704908"/>
            <a:ext cx="3159457" cy="30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latin typeface="Poppins Black" panose="00000A00000000000000" pitchFamily="2" charset="0"/>
                <a:cs typeface="Poppins Black" panose="00000A00000000000000" pitchFamily="2" charset="0"/>
              </a:rPr>
              <a:t>Orientador</a:t>
            </a:r>
            <a:r>
              <a:rPr lang="pt-PT">
                <a:latin typeface="Poppins Black" panose="00000A00000000000000" pitchFamily="2" charset="0"/>
                <a:cs typeface="Poppins Black" panose="00000A00000000000000" pitchFamily="2" charset="0"/>
              </a:rPr>
              <a:t>:</a:t>
            </a:r>
            <a:endParaRPr lang="en-GB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8A10066E-E372-3EE9-8FB0-ACB2D81A6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397" y="560159"/>
            <a:ext cx="2707206" cy="44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7"/>
          <p:cNvSpPr txBox="1">
            <a:spLocks noGrp="1"/>
          </p:cNvSpPr>
          <p:nvPr>
            <p:ph type="title"/>
          </p:nvPr>
        </p:nvSpPr>
        <p:spPr>
          <a:xfrm>
            <a:off x="2518546" y="0"/>
            <a:ext cx="3751900" cy="11154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TESTE PROPULSÃO</a:t>
            </a:r>
            <a:endParaRPr sz="3200"/>
          </a:p>
        </p:txBody>
      </p:sp>
      <p:pic>
        <p:nvPicPr>
          <p:cNvPr id="350" name="Google Shape;350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/>
          <a:srcRect l="24607" t="-1" r="24473" b="1"/>
          <a:stretch/>
        </p:blipFill>
        <p:spPr>
          <a:xfrm>
            <a:off x="713225" y="539500"/>
            <a:ext cx="2760600" cy="4064400"/>
          </a:xfrm>
          <a:prstGeom prst="round2DiagRect">
            <a:avLst>
              <a:gd name="adj1" fmla="val 0"/>
              <a:gd name="adj2" fmla="val 50000"/>
            </a:avLst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633BF-D8B1-DD35-511D-621FF5E5FB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10</a:t>
            </a:fld>
            <a:endParaRPr lang="en-GB"/>
          </a:p>
        </p:txBody>
      </p:sp>
      <p:pic>
        <p:nvPicPr>
          <p:cNvPr id="3" name="Google Shape;340;p36">
            <a:extLst>
              <a:ext uri="{FF2B5EF4-FFF2-40B4-BE49-F238E27FC236}">
                <a16:creationId xmlns:a16="http://schemas.microsoft.com/office/drawing/2014/main" id="{23149445-2F5A-BC81-4C9A-75C25D098EB5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/>
          <a:srcRect l="42699" t="2" r="10674" b="-1"/>
          <a:stretch/>
        </p:blipFill>
        <p:spPr>
          <a:xfrm>
            <a:off x="5746521" y="539550"/>
            <a:ext cx="2787000" cy="4064400"/>
          </a:xfrm>
          <a:prstGeom prst="round2DiagRect">
            <a:avLst>
              <a:gd name="adj1" fmla="val 50000"/>
              <a:gd name="adj2" fmla="val 0"/>
            </a:avLst>
          </a:prstGeom>
          <a:solidFill>
            <a:schemeClr val="lt2"/>
          </a:solidFill>
          <a:ln>
            <a:noFill/>
          </a:ln>
        </p:spPr>
      </p:pic>
      <p:sp>
        <p:nvSpPr>
          <p:cNvPr id="6" name="Google Shape;376;p39">
            <a:extLst>
              <a:ext uri="{FF2B5EF4-FFF2-40B4-BE49-F238E27FC236}">
                <a16:creationId xmlns:a16="http://schemas.microsoft.com/office/drawing/2014/main" id="{E476F2FB-E0CF-A064-BBBF-675D99730629}"/>
              </a:ext>
            </a:extLst>
          </p:cNvPr>
          <p:cNvSpPr txBox="1">
            <a:spLocks/>
          </p:cNvSpPr>
          <p:nvPr/>
        </p:nvSpPr>
        <p:spPr>
          <a:xfrm>
            <a:off x="4155143" y="1468348"/>
            <a:ext cx="807314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>
                <a:latin typeface="Poppins"/>
                <a:ea typeface="Poppins"/>
                <a:cs typeface="Poppins"/>
                <a:sym typeface="Poppins"/>
              </a:rPr>
              <a:t>INICIAL</a:t>
            </a:r>
          </a:p>
        </p:txBody>
      </p:sp>
      <p:sp>
        <p:nvSpPr>
          <p:cNvPr id="7" name="Google Shape;376;p39">
            <a:extLst>
              <a:ext uri="{FF2B5EF4-FFF2-40B4-BE49-F238E27FC236}">
                <a16:creationId xmlns:a16="http://schemas.microsoft.com/office/drawing/2014/main" id="{C6364D85-BBEB-5FB5-FB6C-7D97EA810988}"/>
              </a:ext>
            </a:extLst>
          </p:cNvPr>
          <p:cNvSpPr txBox="1">
            <a:spLocks/>
          </p:cNvSpPr>
          <p:nvPr/>
        </p:nvSpPr>
        <p:spPr>
          <a:xfrm>
            <a:off x="4013133" y="2400801"/>
            <a:ext cx="1091333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>
                <a:latin typeface="Poppins"/>
                <a:ea typeface="Poppins"/>
                <a:cs typeface="Poppins"/>
                <a:sym typeface="Poppins"/>
              </a:rPr>
              <a:t>NOVA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487021B-7460-7B77-149E-D89621C95A31}"/>
              </a:ext>
            </a:extLst>
          </p:cNvPr>
          <p:cNvSpPr/>
          <p:nvPr/>
        </p:nvSpPr>
        <p:spPr>
          <a:xfrm rot="10800000">
            <a:off x="4343400" y="2176648"/>
            <a:ext cx="457200" cy="3951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62414046-12E5-54B6-CCC0-11DC2E0AFAD6}"/>
              </a:ext>
            </a:extLst>
          </p:cNvPr>
          <p:cNvSpPr/>
          <p:nvPr/>
        </p:nvSpPr>
        <p:spPr>
          <a:xfrm>
            <a:off x="4343400" y="3109101"/>
            <a:ext cx="457200" cy="3951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Propulsão-Load cell</a:t>
            </a: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Vantagens:</a:t>
            </a:r>
            <a:endParaRPr/>
          </a:p>
          <a:p>
            <a:pPr marL="457200" lvl="0" indent="-304800" algn="l" rtl="0">
              <a:spcBef>
                <a:spcPts val="100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Apresenta um menor erro</a:t>
            </a:r>
            <a:endParaRPr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pt-PT"/>
              <a:t>Recolha de dados mais precisa e direta</a:t>
            </a:r>
            <a:endParaRPr/>
          </a:p>
          <a:p>
            <a:r>
              <a:rPr lang="pt-PT"/>
              <a:t>Simples de montar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760351-0C82-45BD-B5B8-1CEFB2EA0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11</a:t>
            </a:fld>
            <a:endParaRPr lang="en-GB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2F9BA0-0BE0-5BA5-555F-DAC210FB00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805"/>
          <a:stretch/>
        </p:blipFill>
        <p:spPr>
          <a:xfrm>
            <a:off x="5399382" y="2050138"/>
            <a:ext cx="3275785" cy="1571336"/>
          </a:xfrm>
          <a:prstGeom prst="rect">
            <a:avLst/>
          </a:prstGeom>
        </p:spPr>
      </p:pic>
      <p:sp>
        <p:nvSpPr>
          <p:cNvPr id="10" name="Google Shape;342;p36">
            <a:extLst>
              <a:ext uri="{FF2B5EF4-FFF2-40B4-BE49-F238E27FC236}">
                <a16:creationId xmlns:a16="http://schemas.microsoft.com/office/drawing/2014/main" id="{3E18D3FC-77E3-DAA4-B94A-05B65D404E8C}"/>
              </a:ext>
            </a:extLst>
          </p:cNvPr>
          <p:cNvSpPr txBox="1">
            <a:spLocks/>
          </p:cNvSpPr>
          <p:nvPr/>
        </p:nvSpPr>
        <p:spPr>
          <a:xfrm>
            <a:off x="713225" y="3172263"/>
            <a:ext cx="4294800" cy="1431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pt-PT"/>
              <a:t>Desvantagens:</a:t>
            </a:r>
          </a:p>
          <a:p>
            <a:pPr>
              <a:spcBef>
                <a:spcPts val="1000"/>
              </a:spcBef>
            </a:pPr>
            <a:r>
              <a:rPr lang="pt-PT"/>
              <a:t>É necessário calibração</a:t>
            </a:r>
          </a:p>
          <a:p>
            <a:r>
              <a:rPr lang="pt-PT"/>
              <a:t>Utilizar software </a:t>
            </a:r>
            <a:r>
              <a:rPr lang="pt-PT" err="1"/>
              <a:t>ArduinoIDE</a:t>
            </a:r>
            <a:r>
              <a:rPr lang="pt-PT"/>
              <a:t> e entender o código</a:t>
            </a:r>
          </a:p>
        </p:txBody>
      </p:sp>
    </p:spTree>
    <p:extLst>
      <p:ext uri="{BB962C8B-B14F-4D97-AF65-F5344CB8AC3E}">
        <p14:creationId xmlns:p14="http://schemas.microsoft.com/office/powerpoint/2010/main" val="520706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713225" y="423817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Propulsão-Load cell</a:t>
            </a:r>
            <a:br>
              <a:rPr lang="en"/>
            </a:br>
            <a:r>
              <a:rPr lang="en"/>
              <a:t>Progresso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760351-0C82-45BD-B5B8-1CEFB2EA0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12</a:t>
            </a:fld>
            <a:endParaRPr lang="en-GB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89C21A9-60A9-0090-5A1A-2BDEEF13CF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42"/>
          <a:stretch/>
        </p:blipFill>
        <p:spPr>
          <a:xfrm>
            <a:off x="5803786" y="2328795"/>
            <a:ext cx="2466975" cy="9247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328EC76-4A22-B8A3-2789-C3F9141414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8628" b="6323"/>
          <a:stretch/>
        </p:blipFill>
        <p:spPr bwMode="auto">
          <a:xfrm>
            <a:off x="5803787" y="230638"/>
            <a:ext cx="2466975" cy="209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4F02004-DACE-9E0E-2B99-15F65ECF4C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40" r="13103"/>
          <a:stretch/>
        </p:blipFill>
        <p:spPr>
          <a:xfrm>
            <a:off x="5803786" y="3253571"/>
            <a:ext cx="2466975" cy="178832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07F6535-F6B4-7C28-4288-EF2CDC738D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925" y="1423464"/>
            <a:ext cx="3722252" cy="348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765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 txBox="1">
            <a:spLocks noGrp="1"/>
          </p:cNvSpPr>
          <p:nvPr>
            <p:ph type="subTitle" idx="6"/>
          </p:nvPr>
        </p:nvSpPr>
        <p:spPr>
          <a:xfrm>
            <a:off x="2494799" y="3151115"/>
            <a:ext cx="4154402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FUNCIONAMENTO DO ESC E MOTOR</a:t>
            </a:r>
            <a:endParaRPr/>
          </a:p>
        </p:txBody>
      </p:sp>
      <p:sp>
        <p:nvSpPr>
          <p:cNvPr id="416" name="Google Shape;416;p4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DIFICULDADES ENCONTRADAS</a:t>
            </a:r>
            <a:endParaRPr/>
          </a:p>
        </p:txBody>
      </p:sp>
      <p:sp>
        <p:nvSpPr>
          <p:cNvPr id="417" name="Google Shape;417;p40"/>
          <p:cNvSpPr txBox="1">
            <a:spLocks noGrp="1"/>
          </p:cNvSpPr>
          <p:nvPr>
            <p:ph type="subTitle" idx="1"/>
          </p:nvPr>
        </p:nvSpPr>
        <p:spPr>
          <a:xfrm>
            <a:off x="410284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Falta de familiarização com o Arduino IDE;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Criação, percepção e interpretação de código para implementar nos testes.</a:t>
            </a:r>
            <a:endParaRPr/>
          </a:p>
        </p:txBody>
      </p:sp>
      <p:sp>
        <p:nvSpPr>
          <p:cNvPr id="418" name="Google Shape;418;p40"/>
          <p:cNvSpPr txBox="1">
            <a:spLocks noGrp="1"/>
          </p:cNvSpPr>
          <p:nvPr>
            <p:ph type="subTitle" idx="2"/>
          </p:nvPr>
        </p:nvSpPr>
        <p:spPr>
          <a:xfrm>
            <a:off x="4881166" y="167935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época de exames não foi tida em conta no planeamento de tarefas;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Demora na chegada de alguns componentes.</a:t>
            </a: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subTitle" idx="3"/>
          </p:nvPr>
        </p:nvSpPr>
        <p:spPr>
          <a:xfrm>
            <a:off x="2797200" y="3396200"/>
            <a:ext cx="35496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Falta de transmissor e recetor para colocar o ESC e o motor em funcionamento, o que implica que a implementação dos procedimentos deve recorrer a código.</a:t>
            </a:r>
            <a:endParaRPr/>
          </a:p>
        </p:txBody>
      </p:sp>
      <p:sp>
        <p:nvSpPr>
          <p:cNvPr id="421" name="Google Shape;421;p40"/>
          <p:cNvSpPr txBox="1">
            <a:spLocks noGrp="1"/>
          </p:cNvSpPr>
          <p:nvPr>
            <p:ph type="subTitle" idx="5"/>
          </p:nvPr>
        </p:nvSpPr>
        <p:spPr>
          <a:xfrm>
            <a:off x="410284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PROGRAMAÇÃO</a:t>
            </a:r>
            <a:endParaRPr/>
          </a:p>
        </p:txBody>
      </p:sp>
      <p:sp>
        <p:nvSpPr>
          <p:cNvPr id="422" name="Google Shape;422;p40"/>
          <p:cNvSpPr txBox="1">
            <a:spLocks noGrp="1"/>
          </p:cNvSpPr>
          <p:nvPr>
            <p:ph type="subTitle" idx="7"/>
          </p:nvPr>
        </p:nvSpPr>
        <p:spPr>
          <a:xfrm>
            <a:off x="4881127" y="1429886"/>
            <a:ext cx="3549600" cy="375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CUMPRIMENTO DOS PRAZOS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386A0A-927F-85D7-4F35-2501B8BC31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13</a:t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APRENDIZAGENS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4"/>
          </p:nvPr>
        </p:nvSpPr>
        <p:spPr>
          <a:xfrm>
            <a:off x="963890" y="2072760"/>
            <a:ext cx="2733117" cy="7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USO DE UM MICROCONTROLADOR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"/>
          </p:nvPr>
        </p:nvSpPr>
        <p:spPr>
          <a:xfrm>
            <a:off x="911478" y="2716590"/>
            <a:ext cx="2837942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funcionamento e a importância de usar um microcontrolador como o Teensy ou Arduino.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Soldadura de componentes eletr</a:t>
            </a:r>
            <a:r>
              <a:rPr lang="pt-PT" err="1"/>
              <a:t>ónicos</a:t>
            </a:r>
            <a:r>
              <a:rPr lang="pt-PT"/>
              <a:t> e do microcontrolador</a:t>
            </a:r>
            <a:endParaRPr lang="pt-BR"/>
          </a:p>
        </p:txBody>
      </p:sp>
      <p:sp>
        <p:nvSpPr>
          <p:cNvPr id="382" name="Google Shape;382;p39"/>
          <p:cNvSpPr/>
          <p:nvPr/>
        </p:nvSpPr>
        <p:spPr>
          <a:xfrm>
            <a:off x="1976299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6281275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5" name="Google Shape;385;p39"/>
          <p:cNvGrpSpPr/>
          <p:nvPr/>
        </p:nvGrpSpPr>
        <p:grpSpPr>
          <a:xfrm>
            <a:off x="2179814" y="1419957"/>
            <a:ext cx="301413" cy="342828"/>
            <a:chOff x="3170695" y="2687294"/>
            <a:chExt cx="331151" cy="376649"/>
          </a:xfrm>
        </p:grpSpPr>
        <p:sp>
          <p:nvSpPr>
            <p:cNvPr id="386" name="Google Shape;386;p39"/>
            <p:cNvSpPr/>
            <p:nvPr/>
          </p:nvSpPr>
          <p:spPr>
            <a:xfrm>
              <a:off x="3170695" y="2853462"/>
              <a:ext cx="331151" cy="55248"/>
            </a:xfrm>
            <a:custGeom>
              <a:avLst/>
              <a:gdLst/>
              <a:ahLst/>
              <a:cxnLst/>
              <a:rect l="l" t="t" r="r" b="b"/>
              <a:pathLst>
                <a:path w="11718" h="1955" extrusionOk="0">
                  <a:moveTo>
                    <a:pt x="388" y="1"/>
                  </a:moveTo>
                  <a:cubicBezTo>
                    <a:pt x="174" y="1"/>
                    <a:pt x="0" y="175"/>
                    <a:pt x="0" y="392"/>
                  </a:cubicBezTo>
                  <a:lnTo>
                    <a:pt x="0" y="781"/>
                  </a:lnTo>
                  <a:cubicBezTo>
                    <a:pt x="0" y="956"/>
                    <a:pt x="115" y="1109"/>
                    <a:pt x="283" y="1157"/>
                  </a:cubicBezTo>
                  <a:cubicBezTo>
                    <a:pt x="397" y="1191"/>
                    <a:pt x="3101" y="1955"/>
                    <a:pt x="5859" y="1955"/>
                  </a:cubicBezTo>
                  <a:cubicBezTo>
                    <a:pt x="8616" y="1955"/>
                    <a:pt x="11321" y="1191"/>
                    <a:pt x="11435" y="1157"/>
                  </a:cubicBezTo>
                  <a:cubicBezTo>
                    <a:pt x="11602" y="1109"/>
                    <a:pt x="11717" y="956"/>
                    <a:pt x="11717" y="781"/>
                  </a:cubicBezTo>
                  <a:lnTo>
                    <a:pt x="11717" y="392"/>
                  </a:lnTo>
                  <a:cubicBezTo>
                    <a:pt x="11717" y="176"/>
                    <a:pt x="11542" y="1"/>
                    <a:pt x="11327" y="1"/>
                  </a:cubicBezTo>
                  <a:lnTo>
                    <a:pt x="391" y="1"/>
                  </a:lnTo>
                  <a:cubicBezTo>
                    <a:pt x="390" y="1"/>
                    <a:pt x="38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3192738" y="2912469"/>
              <a:ext cx="287009" cy="151474"/>
            </a:xfrm>
            <a:custGeom>
              <a:avLst/>
              <a:gdLst/>
              <a:ahLst/>
              <a:cxnLst/>
              <a:rect l="l" t="t" r="r" b="b"/>
              <a:pathLst>
                <a:path w="10156" h="5360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252"/>
                    <a:pt x="175" y="1427"/>
                    <a:pt x="391" y="1427"/>
                  </a:cubicBezTo>
                  <a:lnTo>
                    <a:pt x="945" y="1427"/>
                  </a:lnTo>
                  <a:cubicBezTo>
                    <a:pt x="1035" y="1746"/>
                    <a:pt x="1164" y="2054"/>
                    <a:pt x="1330" y="2347"/>
                  </a:cubicBezTo>
                  <a:lnTo>
                    <a:pt x="936" y="2741"/>
                  </a:lnTo>
                  <a:cubicBezTo>
                    <a:pt x="783" y="2894"/>
                    <a:pt x="783" y="3142"/>
                    <a:pt x="936" y="3293"/>
                  </a:cubicBezTo>
                  <a:lnTo>
                    <a:pt x="2040" y="4398"/>
                  </a:lnTo>
                  <a:cubicBezTo>
                    <a:pt x="2117" y="4474"/>
                    <a:pt x="2216" y="4512"/>
                    <a:pt x="2316" y="4512"/>
                  </a:cubicBezTo>
                  <a:cubicBezTo>
                    <a:pt x="2416" y="4512"/>
                    <a:pt x="2516" y="4474"/>
                    <a:pt x="2593" y="4398"/>
                  </a:cubicBezTo>
                  <a:lnTo>
                    <a:pt x="2986" y="4003"/>
                  </a:lnTo>
                  <a:cubicBezTo>
                    <a:pt x="3279" y="4169"/>
                    <a:pt x="3587" y="4298"/>
                    <a:pt x="3906" y="4388"/>
                  </a:cubicBezTo>
                  <a:lnTo>
                    <a:pt x="3906" y="4969"/>
                  </a:lnTo>
                  <a:cubicBezTo>
                    <a:pt x="3906" y="5184"/>
                    <a:pt x="4081" y="5359"/>
                    <a:pt x="4297" y="5359"/>
                  </a:cubicBezTo>
                  <a:lnTo>
                    <a:pt x="5859" y="5359"/>
                  </a:lnTo>
                  <a:cubicBezTo>
                    <a:pt x="6075" y="5359"/>
                    <a:pt x="6250" y="5184"/>
                    <a:pt x="6250" y="4969"/>
                  </a:cubicBezTo>
                  <a:lnTo>
                    <a:pt x="6250" y="4388"/>
                  </a:lnTo>
                  <a:cubicBezTo>
                    <a:pt x="6569" y="4298"/>
                    <a:pt x="6877" y="4169"/>
                    <a:pt x="7170" y="4003"/>
                  </a:cubicBezTo>
                  <a:lnTo>
                    <a:pt x="7563" y="4398"/>
                  </a:lnTo>
                  <a:cubicBezTo>
                    <a:pt x="7640" y="4474"/>
                    <a:pt x="7740" y="4512"/>
                    <a:pt x="7840" y="4512"/>
                  </a:cubicBezTo>
                  <a:cubicBezTo>
                    <a:pt x="7940" y="4512"/>
                    <a:pt x="8040" y="4474"/>
                    <a:pt x="8116" y="4398"/>
                  </a:cubicBezTo>
                  <a:lnTo>
                    <a:pt x="9221" y="3293"/>
                  </a:lnTo>
                  <a:cubicBezTo>
                    <a:pt x="9373" y="3142"/>
                    <a:pt x="9373" y="2894"/>
                    <a:pt x="9221" y="2741"/>
                  </a:cubicBezTo>
                  <a:lnTo>
                    <a:pt x="8826" y="2347"/>
                  </a:lnTo>
                  <a:cubicBezTo>
                    <a:pt x="8992" y="2054"/>
                    <a:pt x="9121" y="1746"/>
                    <a:pt x="9211" y="1427"/>
                  </a:cubicBezTo>
                  <a:lnTo>
                    <a:pt x="9765" y="1427"/>
                  </a:lnTo>
                  <a:cubicBezTo>
                    <a:pt x="9981" y="1427"/>
                    <a:pt x="10156" y="1252"/>
                    <a:pt x="10156" y="1036"/>
                  </a:cubicBezTo>
                  <a:lnTo>
                    <a:pt x="10156" y="1"/>
                  </a:lnTo>
                  <a:cubicBezTo>
                    <a:pt x="9602" y="131"/>
                    <a:pt x="8766" y="307"/>
                    <a:pt x="7794" y="443"/>
                  </a:cubicBezTo>
                  <a:cubicBezTo>
                    <a:pt x="7696" y="1861"/>
                    <a:pt x="6522" y="2990"/>
                    <a:pt x="5079" y="2990"/>
                  </a:cubicBezTo>
                  <a:cubicBezTo>
                    <a:pt x="3635" y="2990"/>
                    <a:pt x="2461" y="1861"/>
                    <a:pt x="2364" y="443"/>
                  </a:cubicBezTo>
                  <a:cubicBezTo>
                    <a:pt x="1390" y="307"/>
                    <a:pt x="556" y="1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3194914" y="2687294"/>
              <a:ext cx="282939" cy="144126"/>
            </a:xfrm>
            <a:custGeom>
              <a:avLst/>
              <a:gdLst/>
              <a:ahLst/>
              <a:cxnLst/>
              <a:rect l="l" t="t" r="r" b="b"/>
              <a:pathLst>
                <a:path w="10012" h="5100" extrusionOk="0">
                  <a:moveTo>
                    <a:pt x="5006" y="1"/>
                  </a:moveTo>
                  <a:cubicBezTo>
                    <a:pt x="4490" y="1"/>
                    <a:pt x="3974" y="69"/>
                    <a:pt x="3472" y="204"/>
                  </a:cubicBezTo>
                  <a:cubicBezTo>
                    <a:pt x="3245" y="267"/>
                    <a:pt x="3132" y="530"/>
                    <a:pt x="3230" y="745"/>
                  </a:cubicBezTo>
                  <a:lnTo>
                    <a:pt x="4580" y="3765"/>
                  </a:lnTo>
                  <a:cubicBezTo>
                    <a:pt x="4669" y="3962"/>
                    <a:pt x="4582" y="4194"/>
                    <a:pt x="4385" y="4283"/>
                  </a:cubicBezTo>
                  <a:cubicBezTo>
                    <a:pt x="4333" y="4306"/>
                    <a:pt x="4279" y="4317"/>
                    <a:pt x="4225" y="4317"/>
                  </a:cubicBezTo>
                  <a:cubicBezTo>
                    <a:pt x="4076" y="4317"/>
                    <a:pt x="3933" y="4231"/>
                    <a:pt x="3869" y="4087"/>
                  </a:cubicBezTo>
                  <a:lnTo>
                    <a:pt x="2648" y="1356"/>
                  </a:lnTo>
                  <a:cubicBezTo>
                    <a:pt x="1253" y="2090"/>
                    <a:pt x="251" y="3482"/>
                    <a:pt x="0" y="5099"/>
                  </a:cubicBezTo>
                  <a:lnTo>
                    <a:pt x="10012" y="5099"/>
                  </a:lnTo>
                  <a:cubicBezTo>
                    <a:pt x="9761" y="3482"/>
                    <a:pt x="8759" y="2090"/>
                    <a:pt x="7364" y="1356"/>
                  </a:cubicBezTo>
                  <a:lnTo>
                    <a:pt x="6143" y="4087"/>
                  </a:lnTo>
                  <a:cubicBezTo>
                    <a:pt x="6079" y="4232"/>
                    <a:pt x="5937" y="4317"/>
                    <a:pt x="5788" y="4317"/>
                  </a:cubicBezTo>
                  <a:cubicBezTo>
                    <a:pt x="5734" y="4317"/>
                    <a:pt x="5680" y="4306"/>
                    <a:pt x="5627" y="4283"/>
                  </a:cubicBezTo>
                  <a:cubicBezTo>
                    <a:pt x="5430" y="4194"/>
                    <a:pt x="5343" y="3962"/>
                    <a:pt x="5432" y="3765"/>
                  </a:cubicBezTo>
                  <a:lnTo>
                    <a:pt x="6782" y="745"/>
                  </a:lnTo>
                  <a:cubicBezTo>
                    <a:pt x="6880" y="530"/>
                    <a:pt x="6768" y="267"/>
                    <a:pt x="6540" y="204"/>
                  </a:cubicBezTo>
                  <a:cubicBezTo>
                    <a:pt x="6038" y="69"/>
                    <a:pt x="5522" y="1"/>
                    <a:pt x="5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9"/>
          <p:cNvGrpSpPr/>
          <p:nvPr/>
        </p:nvGrpSpPr>
        <p:grpSpPr>
          <a:xfrm>
            <a:off x="6478727" y="1419865"/>
            <a:ext cx="342981" cy="342981"/>
            <a:chOff x="7241633" y="2090612"/>
            <a:chExt cx="376819" cy="376819"/>
          </a:xfrm>
        </p:grpSpPr>
        <p:sp>
          <p:nvSpPr>
            <p:cNvPr id="390" name="Google Shape;390;p39"/>
            <p:cNvSpPr/>
            <p:nvPr/>
          </p:nvSpPr>
          <p:spPr>
            <a:xfrm>
              <a:off x="7374878" y="2312114"/>
              <a:ext cx="110412" cy="66270"/>
            </a:xfrm>
            <a:custGeom>
              <a:avLst/>
              <a:gdLst/>
              <a:ahLst/>
              <a:cxnLst/>
              <a:rect l="l" t="t" r="r" b="b"/>
              <a:pathLst>
                <a:path w="3907" h="2345" extrusionOk="0">
                  <a:moveTo>
                    <a:pt x="44" y="0"/>
                  </a:moveTo>
                  <a:cubicBezTo>
                    <a:pt x="18" y="129"/>
                    <a:pt x="0" y="258"/>
                    <a:pt x="0" y="391"/>
                  </a:cubicBezTo>
                  <a:cubicBezTo>
                    <a:pt x="0" y="1469"/>
                    <a:pt x="876" y="2345"/>
                    <a:pt x="1952" y="2345"/>
                  </a:cubicBezTo>
                  <a:cubicBezTo>
                    <a:pt x="3030" y="2345"/>
                    <a:pt x="3906" y="1469"/>
                    <a:pt x="3906" y="391"/>
                  </a:cubicBezTo>
                  <a:cubicBezTo>
                    <a:pt x="3906" y="258"/>
                    <a:pt x="3889" y="129"/>
                    <a:pt x="3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7286566" y="2312114"/>
              <a:ext cx="287037" cy="155317"/>
            </a:xfrm>
            <a:custGeom>
              <a:avLst/>
              <a:gdLst/>
              <a:ahLst/>
              <a:cxnLst/>
              <a:rect l="l" t="t" r="r" b="b"/>
              <a:pathLst>
                <a:path w="10157" h="5496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lnTo>
                    <a:pt x="0" y="1173"/>
                  </a:lnTo>
                  <a:cubicBezTo>
                    <a:pt x="0" y="1388"/>
                    <a:pt x="175" y="1563"/>
                    <a:pt x="391" y="1563"/>
                  </a:cubicBezTo>
                  <a:lnTo>
                    <a:pt x="945" y="1563"/>
                  </a:lnTo>
                  <a:cubicBezTo>
                    <a:pt x="1036" y="1883"/>
                    <a:pt x="1164" y="2190"/>
                    <a:pt x="1330" y="2483"/>
                  </a:cubicBezTo>
                  <a:lnTo>
                    <a:pt x="935" y="2877"/>
                  </a:lnTo>
                  <a:cubicBezTo>
                    <a:pt x="783" y="3030"/>
                    <a:pt x="783" y="3277"/>
                    <a:pt x="935" y="3430"/>
                  </a:cubicBezTo>
                  <a:lnTo>
                    <a:pt x="2040" y="4533"/>
                  </a:lnTo>
                  <a:cubicBezTo>
                    <a:pt x="2117" y="4610"/>
                    <a:pt x="2217" y="4648"/>
                    <a:pt x="2317" y="4648"/>
                  </a:cubicBezTo>
                  <a:cubicBezTo>
                    <a:pt x="2416" y="4648"/>
                    <a:pt x="2516" y="4610"/>
                    <a:pt x="2593" y="4533"/>
                  </a:cubicBezTo>
                  <a:lnTo>
                    <a:pt x="2987" y="4140"/>
                  </a:lnTo>
                  <a:cubicBezTo>
                    <a:pt x="3280" y="4305"/>
                    <a:pt x="3587" y="4434"/>
                    <a:pt x="3907" y="4525"/>
                  </a:cubicBezTo>
                  <a:lnTo>
                    <a:pt x="3907" y="5079"/>
                  </a:lnTo>
                  <a:cubicBezTo>
                    <a:pt x="3907" y="5308"/>
                    <a:pt x="4095" y="5496"/>
                    <a:pt x="4324" y="5496"/>
                  </a:cubicBezTo>
                  <a:lnTo>
                    <a:pt x="5859" y="5496"/>
                  </a:lnTo>
                  <a:cubicBezTo>
                    <a:pt x="6075" y="5496"/>
                    <a:pt x="6250" y="5321"/>
                    <a:pt x="6250" y="5105"/>
                  </a:cubicBezTo>
                  <a:lnTo>
                    <a:pt x="6250" y="4525"/>
                  </a:lnTo>
                  <a:cubicBezTo>
                    <a:pt x="6569" y="4434"/>
                    <a:pt x="6877" y="4306"/>
                    <a:pt x="7170" y="4140"/>
                  </a:cubicBezTo>
                  <a:lnTo>
                    <a:pt x="7565" y="4533"/>
                  </a:lnTo>
                  <a:cubicBezTo>
                    <a:pt x="7641" y="4610"/>
                    <a:pt x="7741" y="4648"/>
                    <a:pt x="7841" y="4648"/>
                  </a:cubicBezTo>
                  <a:cubicBezTo>
                    <a:pt x="7940" y="4648"/>
                    <a:pt x="8040" y="4610"/>
                    <a:pt x="8116" y="4533"/>
                  </a:cubicBezTo>
                  <a:lnTo>
                    <a:pt x="9221" y="3430"/>
                  </a:lnTo>
                  <a:cubicBezTo>
                    <a:pt x="9374" y="3277"/>
                    <a:pt x="9374" y="3030"/>
                    <a:pt x="9221" y="2877"/>
                  </a:cubicBezTo>
                  <a:lnTo>
                    <a:pt x="8828" y="2483"/>
                  </a:lnTo>
                  <a:cubicBezTo>
                    <a:pt x="8992" y="2190"/>
                    <a:pt x="9121" y="1883"/>
                    <a:pt x="9211" y="1563"/>
                  </a:cubicBezTo>
                  <a:lnTo>
                    <a:pt x="9765" y="1563"/>
                  </a:lnTo>
                  <a:cubicBezTo>
                    <a:pt x="9981" y="1563"/>
                    <a:pt x="10156" y="1388"/>
                    <a:pt x="10156" y="1173"/>
                  </a:cubicBezTo>
                  <a:lnTo>
                    <a:pt x="10156" y="391"/>
                  </a:lnTo>
                  <a:cubicBezTo>
                    <a:pt x="10156" y="175"/>
                    <a:pt x="9981" y="0"/>
                    <a:pt x="9765" y="0"/>
                  </a:cubicBezTo>
                  <a:lnTo>
                    <a:pt x="7779" y="0"/>
                  </a:lnTo>
                  <a:cubicBezTo>
                    <a:pt x="7798" y="130"/>
                    <a:pt x="7813" y="260"/>
                    <a:pt x="7813" y="391"/>
                  </a:cubicBezTo>
                  <a:cubicBezTo>
                    <a:pt x="7813" y="1899"/>
                    <a:pt x="6587" y="3125"/>
                    <a:pt x="5079" y="3125"/>
                  </a:cubicBezTo>
                  <a:cubicBezTo>
                    <a:pt x="3571" y="3125"/>
                    <a:pt x="2345" y="1899"/>
                    <a:pt x="2345" y="391"/>
                  </a:cubicBezTo>
                  <a:cubicBezTo>
                    <a:pt x="2345" y="260"/>
                    <a:pt x="2360" y="130"/>
                    <a:pt x="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7286566" y="2090612"/>
              <a:ext cx="88341" cy="44905"/>
            </a:xfrm>
            <a:custGeom>
              <a:avLst/>
              <a:gdLst/>
              <a:ahLst/>
              <a:cxnLst/>
              <a:rect l="l" t="t" r="r" b="b"/>
              <a:pathLst>
                <a:path w="3126" h="1589" extrusionOk="0">
                  <a:moveTo>
                    <a:pt x="391" y="1"/>
                  </a:moveTo>
                  <a:cubicBezTo>
                    <a:pt x="175" y="1"/>
                    <a:pt x="0" y="176"/>
                    <a:pt x="0" y="392"/>
                  </a:cubicBezTo>
                  <a:lnTo>
                    <a:pt x="0" y="1589"/>
                  </a:lnTo>
                  <a:lnTo>
                    <a:pt x="3125" y="1589"/>
                  </a:lnTo>
                  <a:lnTo>
                    <a:pt x="3125" y="392"/>
                  </a:lnTo>
                  <a:cubicBezTo>
                    <a:pt x="3125" y="176"/>
                    <a:pt x="2950" y="1"/>
                    <a:pt x="2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7463163" y="2212752"/>
              <a:ext cx="33177" cy="22128"/>
            </a:xfrm>
            <a:custGeom>
              <a:avLst/>
              <a:gdLst/>
              <a:ahLst/>
              <a:cxnLst/>
              <a:rect l="l" t="t" r="r" b="b"/>
              <a:pathLst>
                <a:path w="1174" h="783" extrusionOk="0">
                  <a:moveTo>
                    <a:pt x="1" y="1"/>
                  </a:moveTo>
                  <a:lnTo>
                    <a:pt x="1" y="782"/>
                  </a:lnTo>
                  <a:lnTo>
                    <a:pt x="1173" y="782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7518354" y="2212752"/>
              <a:ext cx="33149" cy="22128"/>
            </a:xfrm>
            <a:custGeom>
              <a:avLst/>
              <a:gdLst/>
              <a:ahLst/>
              <a:cxnLst/>
              <a:rect l="l" t="t" r="r" b="b"/>
              <a:pathLst>
                <a:path w="1173" h="783" extrusionOk="0">
                  <a:moveTo>
                    <a:pt x="0" y="1"/>
                  </a:moveTo>
                  <a:lnTo>
                    <a:pt x="0" y="782"/>
                  </a:lnTo>
                  <a:lnTo>
                    <a:pt x="1172" y="78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7241633" y="2113418"/>
              <a:ext cx="376819" cy="176682"/>
            </a:xfrm>
            <a:custGeom>
              <a:avLst/>
              <a:gdLst/>
              <a:ahLst/>
              <a:cxnLst/>
              <a:rect l="l" t="t" r="r" b="b"/>
              <a:pathLst>
                <a:path w="13334" h="6252" extrusionOk="0">
                  <a:moveTo>
                    <a:pt x="11355" y="2736"/>
                  </a:moveTo>
                  <a:cubicBezTo>
                    <a:pt x="11571" y="2736"/>
                    <a:pt x="11746" y="2911"/>
                    <a:pt x="11746" y="3126"/>
                  </a:cubicBezTo>
                  <a:lnTo>
                    <a:pt x="11746" y="4688"/>
                  </a:lnTo>
                  <a:cubicBezTo>
                    <a:pt x="11746" y="4904"/>
                    <a:pt x="11571" y="5079"/>
                    <a:pt x="11355" y="5079"/>
                  </a:cubicBezTo>
                  <a:lnTo>
                    <a:pt x="7449" y="5079"/>
                  </a:lnTo>
                  <a:cubicBezTo>
                    <a:pt x="7233" y="5079"/>
                    <a:pt x="7058" y="4904"/>
                    <a:pt x="7058" y="4688"/>
                  </a:cubicBezTo>
                  <a:lnTo>
                    <a:pt x="7058" y="3126"/>
                  </a:lnTo>
                  <a:cubicBezTo>
                    <a:pt x="7058" y="2911"/>
                    <a:pt x="7233" y="2736"/>
                    <a:pt x="7449" y="2736"/>
                  </a:cubicBezTo>
                  <a:close/>
                  <a:moveTo>
                    <a:pt x="10575" y="1"/>
                  </a:moveTo>
                  <a:cubicBezTo>
                    <a:pt x="10499" y="1"/>
                    <a:pt x="10423" y="23"/>
                    <a:pt x="10356" y="67"/>
                  </a:cubicBezTo>
                  <a:lnTo>
                    <a:pt x="8621" y="1225"/>
                  </a:lnTo>
                  <a:lnTo>
                    <a:pt x="8621" y="393"/>
                  </a:lnTo>
                  <a:cubicBezTo>
                    <a:pt x="8621" y="248"/>
                    <a:pt x="8541" y="115"/>
                    <a:pt x="8414" y="47"/>
                  </a:cubicBezTo>
                  <a:cubicBezTo>
                    <a:pt x="8357" y="17"/>
                    <a:pt x="8294" y="1"/>
                    <a:pt x="8231" y="1"/>
                  </a:cubicBezTo>
                  <a:cubicBezTo>
                    <a:pt x="8155" y="1"/>
                    <a:pt x="8079" y="23"/>
                    <a:pt x="8013" y="67"/>
                  </a:cubicBezTo>
                  <a:lnTo>
                    <a:pt x="5670" y="1629"/>
                  </a:lnTo>
                  <a:cubicBezTo>
                    <a:pt x="5561" y="1702"/>
                    <a:pt x="5497" y="1824"/>
                    <a:pt x="5497" y="1954"/>
                  </a:cubicBezTo>
                  <a:lnTo>
                    <a:pt x="5497" y="4688"/>
                  </a:lnTo>
                  <a:lnTo>
                    <a:pt x="4715" y="4688"/>
                  </a:lnTo>
                  <a:lnTo>
                    <a:pt x="4715" y="1563"/>
                  </a:lnTo>
                  <a:lnTo>
                    <a:pt x="1590" y="1563"/>
                  </a:lnTo>
                  <a:lnTo>
                    <a:pt x="1590" y="4688"/>
                  </a:lnTo>
                  <a:lnTo>
                    <a:pt x="392" y="4688"/>
                  </a:lnTo>
                  <a:cubicBezTo>
                    <a:pt x="176" y="4688"/>
                    <a:pt x="1" y="4863"/>
                    <a:pt x="1" y="5079"/>
                  </a:cubicBezTo>
                  <a:lnTo>
                    <a:pt x="1" y="5860"/>
                  </a:lnTo>
                  <a:cubicBezTo>
                    <a:pt x="1" y="6076"/>
                    <a:pt x="176" y="6251"/>
                    <a:pt x="392" y="6251"/>
                  </a:cubicBezTo>
                  <a:lnTo>
                    <a:pt x="12943" y="6251"/>
                  </a:lnTo>
                  <a:cubicBezTo>
                    <a:pt x="13159" y="6251"/>
                    <a:pt x="13334" y="6076"/>
                    <a:pt x="13334" y="5860"/>
                  </a:cubicBezTo>
                  <a:lnTo>
                    <a:pt x="13334" y="393"/>
                  </a:lnTo>
                  <a:cubicBezTo>
                    <a:pt x="13334" y="248"/>
                    <a:pt x="13255" y="115"/>
                    <a:pt x="13128" y="47"/>
                  </a:cubicBezTo>
                  <a:cubicBezTo>
                    <a:pt x="13071" y="16"/>
                    <a:pt x="13008" y="1"/>
                    <a:pt x="12946" y="1"/>
                  </a:cubicBezTo>
                  <a:cubicBezTo>
                    <a:pt x="12869" y="1"/>
                    <a:pt x="12793" y="23"/>
                    <a:pt x="12727" y="67"/>
                  </a:cubicBezTo>
                  <a:lnTo>
                    <a:pt x="10964" y="1225"/>
                  </a:lnTo>
                  <a:lnTo>
                    <a:pt x="10964" y="393"/>
                  </a:lnTo>
                  <a:cubicBezTo>
                    <a:pt x="10964" y="248"/>
                    <a:pt x="10884" y="115"/>
                    <a:pt x="10757" y="47"/>
                  </a:cubicBezTo>
                  <a:cubicBezTo>
                    <a:pt x="10700" y="16"/>
                    <a:pt x="10638" y="1"/>
                    <a:pt x="10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29B5E-8841-0081-5209-CB820EF9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14</a:t>
            </a:fld>
            <a:endParaRPr lang="en-GB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1A2F1F6-66C2-B278-438B-ABBF5A476F62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536303" y="2176813"/>
            <a:ext cx="2608470" cy="708300"/>
          </a:xfrm>
        </p:spPr>
        <p:txBody>
          <a:bodyPr/>
          <a:lstStyle/>
          <a:p>
            <a:pPr algn="ctr"/>
            <a:r>
              <a:rPr lang="en-GB"/>
              <a:t>CUMPRIMENTO DOS PRAZOS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8ACF7C4C-8C1E-EE5B-FF24-F7D4AD4A1AE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526392" y="2825962"/>
            <a:ext cx="2628292" cy="196740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A41"/>
              </a:buClr>
              <a:buSzPts val="1200"/>
              <a:buFont typeface="Poppins"/>
              <a:buNone/>
              <a:tabLst/>
              <a:defRPr/>
            </a:pPr>
            <a:r>
              <a:rPr kumimoji="0" lang="pt-BR" sz="1200" b="0" i="0" u="none" strike="noStrike" kern="0" cap="none" spc="0" normalizeH="0" baseline="0" noProof="0">
                <a:ln>
                  <a:noFill/>
                </a:ln>
                <a:solidFill>
                  <a:srgbClr val="202A41"/>
                </a:solidFill>
                <a:effectLst/>
                <a:uLnTx/>
                <a:uFillTx/>
                <a:latin typeface="Poppins"/>
                <a:cs typeface="Poppins"/>
                <a:sym typeface="Poppins"/>
              </a:rPr>
              <a:t>Aspetos a considerar em relação às tarefas a realizar e analise do grau de dificulade das mesmas.  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325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95A914E1-1CBA-9564-C76B-DD89747477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15</a:t>
            </a:fld>
            <a:endParaRPr lang="en-GB"/>
          </a:p>
        </p:txBody>
      </p:sp>
      <p:pic>
        <p:nvPicPr>
          <p:cNvPr id="9" name="Picture 8" descr="A group of electronic devices&#10;&#10;Description automatically generated">
            <a:extLst>
              <a:ext uri="{FF2B5EF4-FFF2-40B4-BE49-F238E27FC236}">
                <a16:creationId xmlns:a16="http://schemas.microsoft.com/office/drawing/2014/main" id="{273FA91B-DB78-70E0-A066-D1566F180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52935" y="0"/>
            <a:ext cx="3857625" cy="5143500"/>
          </a:xfrm>
          <a:prstGeom prst="rect">
            <a:avLst/>
          </a:prstGeom>
        </p:spPr>
      </p:pic>
      <p:pic>
        <p:nvPicPr>
          <p:cNvPr id="11" name="Picture 10" descr="A person holding a tool&#10;&#10;Description automatically generated">
            <a:extLst>
              <a:ext uri="{FF2B5EF4-FFF2-40B4-BE49-F238E27FC236}">
                <a16:creationId xmlns:a16="http://schemas.microsoft.com/office/drawing/2014/main" id="{1CDD826A-8961-617C-543D-A5B671076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2002"/>
            <a:ext cx="3451123" cy="460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431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/>
          <p:nvPr/>
        </p:nvSpPr>
        <p:spPr>
          <a:xfrm>
            <a:off x="803400" y="1649136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803402" y="3054549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8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ELEMENTOS DE LIGAÇÂO</a:t>
            </a:r>
            <a:endParaRPr lang="pt-PT"/>
          </a:p>
        </p:txBody>
      </p:sp>
      <p:sp>
        <p:nvSpPr>
          <p:cNvPr id="358" name="Google Shape;358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OBJECTIVOS PARA A MILESTONE-PROGRESSO</a:t>
            </a:r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37308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Impressão dos ligamentos de ligação e de swashplateless</a:t>
            </a:r>
          </a:p>
        </p:txBody>
      </p:sp>
      <p:sp>
        <p:nvSpPr>
          <p:cNvPr id="360" name="Google Shape;360;p38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37308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PT"/>
              <a:t>Montar a bancada de testes e inicio dos mesmos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</a:t>
            </a:r>
            <a:endParaRPr lang="pt-PT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4915" y="1890632"/>
            <a:ext cx="420881" cy="420913"/>
            <a:chOff x="4792819" y="2090612"/>
            <a:chExt cx="376762" cy="376791"/>
          </a:xfrm>
        </p:grpSpPr>
        <p:sp>
          <p:nvSpPr>
            <p:cNvPr id="363" name="Google Shape;363;p38"/>
            <p:cNvSpPr/>
            <p:nvPr/>
          </p:nvSpPr>
          <p:spPr>
            <a:xfrm>
              <a:off x="4992193" y="2179659"/>
              <a:ext cx="66298" cy="66270"/>
            </a:xfrm>
            <a:custGeom>
              <a:avLst/>
              <a:gdLst/>
              <a:ahLst/>
              <a:cxnLst/>
              <a:rect l="l" t="t" r="r" b="b"/>
              <a:pathLst>
                <a:path w="2346" h="2345" extrusionOk="0">
                  <a:moveTo>
                    <a:pt x="1173" y="781"/>
                  </a:moveTo>
                  <a:cubicBezTo>
                    <a:pt x="1389" y="781"/>
                    <a:pt x="1564" y="956"/>
                    <a:pt x="1564" y="1172"/>
                  </a:cubicBezTo>
                  <a:cubicBezTo>
                    <a:pt x="1564" y="1388"/>
                    <a:pt x="1389" y="1563"/>
                    <a:pt x="1173" y="1563"/>
                  </a:cubicBezTo>
                  <a:cubicBezTo>
                    <a:pt x="957" y="1563"/>
                    <a:pt x="782" y="1388"/>
                    <a:pt x="782" y="1172"/>
                  </a:cubicBezTo>
                  <a:cubicBezTo>
                    <a:pt x="782" y="956"/>
                    <a:pt x="957" y="781"/>
                    <a:pt x="1173" y="781"/>
                  </a:cubicBezTo>
                  <a:close/>
                  <a:moveTo>
                    <a:pt x="1173" y="1"/>
                  </a:moveTo>
                  <a:cubicBezTo>
                    <a:pt x="527" y="1"/>
                    <a:pt x="1" y="526"/>
                    <a:pt x="1" y="1172"/>
                  </a:cubicBezTo>
                  <a:cubicBezTo>
                    <a:pt x="1" y="1818"/>
                    <a:pt x="527" y="2344"/>
                    <a:pt x="1173" y="2344"/>
                  </a:cubicBezTo>
                  <a:cubicBezTo>
                    <a:pt x="1819" y="2344"/>
                    <a:pt x="2345" y="1818"/>
                    <a:pt x="2345" y="1172"/>
                  </a:cubicBezTo>
                  <a:cubicBezTo>
                    <a:pt x="2345" y="526"/>
                    <a:pt x="1819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4859767" y="2378327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cubicBezTo>
                    <a:pt x="0" y="607"/>
                    <a:pt x="175" y="782"/>
                    <a:pt x="391" y="782"/>
                  </a:cubicBezTo>
                  <a:cubicBezTo>
                    <a:pt x="607" y="782"/>
                    <a:pt x="782" y="607"/>
                    <a:pt x="782" y="391"/>
                  </a:cubicBezTo>
                  <a:cubicBezTo>
                    <a:pt x="782" y="175"/>
                    <a:pt x="607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4792819" y="2090612"/>
              <a:ext cx="376762" cy="376791"/>
            </a:xfrm>
            <a:custGeom>
              <a:avLst/>
              <a:gdLst/>
              <a:ahLst/>
              <a:cxnLst/>
              <a:rect l="l" t="t" r="r" b="b"/>
              <a:pathLst>
                <a:path w="13332" h="13333" extrusionOk="0">
                  <a:moveTo>
                    <a:pt x="8229" y="1589"/>
                  </a:moveTo>
                  <a:cubicBezTo>
                    <a:pt x="8444" y="1589"/>
                    <a:pt x="8619" y="1764"/>
                    <a:pt x="8619" y="1980"/>
                  </a:cubicBezTo>
                  <a:lnTo>
                    <a:pt x="8619" y="2410"/>
                  </a:lnTo>
                  <a:cubicBezTo>
                    <a:pt x="8867" y="2461"/>
                    <a:pt x="9099" y="2560"/>
                    <a:pt x="9303" y="2696"/>
                  </a:cubicBezTo>
                  <a:lnTo>
                    <a:pt x="9602" y="2398"/>
                  </a:lnTo>
                  <a:cubicBezTo>
                    <a:pt x="9680" y="2319"/>
                    <a:pt x="9785" y="2277"/>
                    <a:pt x="9890" y="2277"/>
                  </a:cubicBezTo>
                  <a:cubicBezTo>
                    <a:pt x="9974" y="2277"/>
                    <a:pt x="10058" y="2304"/>
                    <a:pt x="10128" y="2360"/>
                  </a:cubicBezTo>
                  <a:cubicBezTo>
                    <a:pt x="10313" y="2509"/>
                    <a:pt x="10323" y="2780"/>
                    <a:pt x="10162" y="2942"/>
                  </a:cubicBezTo>
                  <a:lnTo>
                    <a:pt x="9855" y="3248"/>
                  </a:lnTo>
                  <a:cubicBezTo>
                    <a:pt x="9991" y="3452"/>
                    <a:pt x="10090" y="3684"/>
                    <a:pt x="10141" y="3932"/>
                  </a:cubicBezTo>
                  <a:lnTo>
                    <a:pt x="10561" y="3932"/>
                  </a:lnTo>
                  <a:cubicBezTo>
                    <a:pt x="10762" y="3932"/>
                    <a:pt x="10939" y="4079"/>
                    <a:pt x="10959" y="4279"/>
                  </a:cubicBezTo>
                  <a:cubicBezTo>
                    <a:pt x="10985" y="4515"/>
                    <a:pt x="10802" y="4714"/>
                    <a:pt x="10571" y="4714"/>
                  </a:cubicBezTo>
                  <a:lnTo>
                    <a:pt x="10141" y="4714"/>
                  </a:lnTo>
                  <a:cubicBezTo>
                    <a:pt x="10090" y="4963"/>
                    <a:pt x="9991" y="5193"/>
                    <a:pt x="9855" y="5399"/>
                  </a:cubicBezTo>
                  <a:lnTo>
                    <a:pt x="10154" y="5696"/>
                  </a:lnTo>
                  <a:cubicBezTo>
                    <a:pt x="10296" y="5839"/>
                    <a:pt x="10316" y="6067"/>
                    <a:pt x="10191" y="6223"/>
                  </a:cubicBezTo>
                  <a:cubicBezTo>
                    <a:pt x="10112" y="6321"/>
                    <a:pt x="9998" y="6371"/>
                    <a:pt x="9885" y="6371"/>
                  </a:cubicBezTo>
                  <a:cubicBezTo>
                    <a:pt x="9785" y="6371"/>
                    <a:pt x="9685" y="6333"/>
                    <a:pt x="9609" y="6256"/>
                  </a:cubicBezTo>
                  <a:lnTo>
                    <a:pt x="9304" y="5951"/>
                  </a:lnTo>
                  <a:cubicBezTo>
                    <a:pt x="9099" y="6087"/>
                    <a:pt x="8868" y="6186"/>
                    <a:pt x="8619" y="6237"/>
                  </a:cubicBezTo>
                  <a:lnTo>
                    <a:pt x="8619" y="6657"/>
                  </a:lnTo>
                  <a:cubicBezTo>
                    <a:pt x="8619" y="6857"/>
                    <a:pt x="8472" y="7033"/>
                    <a:pt x="8272" y="7055"/>
                  </a:cubicBezTo>
                  <a:cubicBezTo>
                    <a:pt x="8258" y="7057"/>
                    <a:pt x="8243" y="7057"/>
                    <a:pt x="8229" y="7057"/>
                  </a:cubicBezTo>
                  <a:cubicBezTo>
                    <a:pt x="8014" y="7057"/>
                    <a:pt x="7837" y="6882"/>
                    <a:pt x="7837" y="6666"/>
                  </a:cubicBezTo>
                  <a:lnTo>
                    <a:pt x="7837" y="6236"/>
                  </a:lnTo>
                  <a:cubicBezTo>
                    <a:pt x="7588" y="6186"/>
                    <a:pt x="7358" y="6087"/>
                    <a:pt x="7153" y="5950"/>
                  </a:cubicBezTo>
                  <a:cubicBezTo>
                    <a:pt x="7093" y="5980"/>
                    <a:pt x="6842" y="6377"/>
                    <a:pt x="6553" y="6377"/>
                  </a:cubicBezTo>
                  <a:cubicBezTo>
                    <a:pt x="6466" y="6377"/>
                    <a:pt x="6376" y="6341"/>
                    <a:pt x="6286" y="6247"/>
                  </a:cubicBezTo>
                  <a:cubicBezTo>
                    <a:pt x="6142" y="6097"/>
                    <a:pt x="6150" y="5848"/>
                    <a:pt x="6298" y="5701"/>
                  </a:cubicBezTo>
                  <a:lnTo>
                    <a:pt x="6601" y="5399"/>
                  </a:lnTo>
                  <a:cubicBezTo>
                    <a:pt x="6465" y="5193"/>
                    <a:pt x="6365" y="4963"/>
                    <a:pt x="6315" y="4714"/>
                  </a:cubicBezTo>
                  <a:lnTo>
                    <a:pt x="5895" y="4714"/>
                  </a:lnTo>
                  <a:cubicBezTo>
                    <a:pt x="5694" y="4714"/>
                    <a:pt x="5517" y="4566"/>
                    <a:pt x="5497" y="4367"/>
                  </a:cubicBezTo>
                  <a:cubicBezTo>
                    <a:pt x="5471" y="4132"/>
                    <a:pt x="5655" y="3933"/>
                    <a:pt x="5885" y="3933"/>
                  </a:cubicBezTo>
                  <a:lnTo>
                    <a:pt x="6315" y="3933"/>
                  </a:lnTo>
                  <a:cubicBezTo>
                    <a:pt x="6366" y="3684"/>
                    <a:pt x="6465" y="3452"/>
                    <a:pt x="6601" y="3248"/>
                  </a:cubicBezTo>
                  <a:lnTo>
                    <a:pt x="6302" y="2949"/>
                  </a:lnTo>
                  <a:cubicBezTo>
                    <a:pt x="6161" y="2808"/>
                    <a:pt x="6140" y="2580"/>
                    <a:pt x="6265" y="2423"/>
                  </a:cubicBezTo>
                  <a:cubicBezTo>
                    <a:pt x="6345" y="2325"/>
                    <a:pt x="6458" y="2276"/>
                    <a:pt x="6571" y="2276"/>
                  </a:cubicBezTo>
                  <a:cubicBezTo>
                    <a:pt x="6671" y="2276"/>
                    <a:pt x="6771" y="2314"/>
                    <a:pt x="6847" y="2391"/>
                  </a:cubicBezTo>
                  <a:lnTo>
                    <a:pt x="7152" y="2696"/>
                  </a:lnTo>
                  <a:cubicBezTo>
                    <a:pt x="7358" y="2560"/>
                    <a:pt x="7588" y="2461"/>
                    <a:pt x="7837" y="2410"/>
                  </a:cubicBezTo>
                  <a:lnTo>
                    <a:pt x="7837" y="1990"/>
                  </a:lnTo>
                  <a:cubicBezTo>
                    <a:pt x="7837" y="1790"/>
                    <a:pt x="7985" y="1614"/>
                    <a:pt x="8184" y="1592"/>
                  </a:cubicBezTo>
                  <a:cubicBezTo>
                    <a:pt x="8199" y="1590"/>
                    <a:pt x="8214" y="1589"/>
                    <a:pt x="8229" y="1589"/>
                  </a:cubicBezTo>
                  <a:close/>
                  <a:moveTo>
                    <a:pt x="2760" y="9401"/>
                  </a:moveTo>
                  <a:cubicBezTo>
                    <a:pt x="3406" y="9401"/>
                    <a:pt x="3933" y="9926"/>
                    <a:pt x="3933" y="10572"/>
                  </a:cubicBezTo>
                  <a:cubicBezTo>
                    <a:pt x="3933" y="11218"/>
                    <a:pt x="3406" y="11744"/>
                    <a:pt x="2760" y="11744"/>
                  </a:cubicBezTo>
                  <a:cubicBezTo>
                    <a:pt x="2114" y="11744"/>
                    <a:pt x="1588" y="11218"/>
                    <a:pt x="1588" y="10572"/>
                  </a:cubicBezTo>
                  <a:cubicBezTo>
                    <a:pt x="1588" y="9926"/>
                    <a:pt x="2114" y="9401"/>
                    <a:pt x="2760" y="9401"/>
                  </a:cubicBezTo>
                  <a:close/>
                  <a:moveTo>
                    <a:pt x="11353" y="10963"/>
                  </a:moveTo>
                  <a:cubicBezTo>
                    <a:pt x="11569" y="10963"/>
                    <a:pt x="11744" y="11138"/>
                    <a:pt x="11744" y="11354"/>
                  </a:cubicBezTo>
                  <a:cubicBezTo>
                    <a:pt x="11744" y="11570"/>
                    <a:pt x="11569" y="11744"/>
                    <a:pt x="11353" y="11744"/>
                  </a:cubicBezTo>
                  <a:cubicBezTo>
                    <a:pt x="11137" y="11744"/>
                    <a:pt x="10962" y="11570"/>
                    <a:pt x="10962" y="11354"/>
                  </a:cubicBezTo>
                  <a:cubicBezTo>
                    <a:pt x="10962" y="11138"/>
                    <a:pt x="11137" y="10963"/>
                    <a:pt x="11353" y="10963"/>
                  </a:cubicBezTo>
                  <a:close/>
                  <a:moveTo>
                    <a:pt x="3950" y="4676"/>
                  </a:moveTo>
                  <a:cubicBezTo>
                    <a:pt x="4129" y="6880"/>
                    <a:pt x="5978" y="8620"/>
                    <a:pt x="8228" y="8620"/>
                  </a:cubicBezTo>
                  <a:cubicBezTo>
                    <a:pt x="9847" y="8620"/>
                    <a:pt x="11258" y="7720"/>
                    <a:pt x="11990" y="6395"/>
                  </a:cubicBezTo>
                  <a:lnTo>
                    <a:pt x="12375" y="9684"/>
                  </a:lnTo>
                  <a:cubicBezTo>
                    <a:pt x="12083" y="9508"/>
                    <a:pt x="11719" y="9401"/>
                    <a:pt x="11353" y="9401"/>
                  </a:cubicBezTo>
                  <a:cubicBezTo>
                    <a:pt x="10277" y="9401"/>
                    <a:pt x="9400" y="10278"/>
                    <a:pt x="9400" y="11354"/>
                  </a:cubicBezTo>
                  <a:cubicBezTo>
                    <a:pt x="9400" y="11796"/>
                    <a:pt x="9552" y="12224"/>
                    <a:pt x="9800" y="12552"/>
                  </a:cubicBezTo>
                  <a:lnTo>
                    <a:pt x="4667" y="12552"/>
                  </a:lnTo>
                  <a:cubicBezTo>
                    <a:pt x="5176" y="12055"/>
                    <a:pt x="5494" y="11338"/>
                    <a:pt x="5494" y="10572"/>
                  </a:cubicBezTo>
                  <a:cubicBezTo>
                    <a:pt x="5494" y="9066"/>
                    <a:pt x="4268" y="7838"/>
                    <a:pt x="2760" y="7838"/>
                  </a:cubicBezTo>
                  <a:cubicBezTo>
                    <a:pt x="2506" y="7838"/>
                    <a:pt x="2266" y="7885"/>
                    <a:pt x="2034" y="7949"/>
                  </a:cubicBezTo>
                  <a:lnTo>
                    <a:pt x="3950" y="4676"/>
                  </a:lnTo>
                  <a:close/>
                  <a:moveTo>
                    <a:pt x="8228" y="1"/>
                  </a:moveTo>
                  <a:cubicBezTo>
                    <a:pt x="6656" y="1"/>
                    <a:pt x="5283" y="877"/>
                    <a:pt x="4533" y="2141"/>
                  </a:cubicBezTo>
                  <a:cubicBezTo>
                    <a:pt x="4490" y="2207"/>
                    <a:pt x="389" y="9153"/>
                    <a:pt x="350" y="9260"/>
                  </a:cubicBezTo>
                  <a:cubicBezTo>
                    <a:pt x="134" y="9652"/>
                    <a:pt x="0" y="10094"/>
                    <a:pt x="0" y="10572"/>
                  </a:cubicBezTo>
                  <a:cubicBezTo>
                    <a:pt x="0" y="12080"/>
                    <a:pt x="1253" y="13332"/>
                    <a:pt x="2760" y="13332"/>
                  </a:cubicBezTo>
                  <a:lnTo>
                    <a:pt x="11353" y="13332"/>
                  </a:lnTo>
                  <a:cubicBezTo>
                    <a:pt x="12430" y="13332"/>
                    <a:pt x="13331" y="12430"/>
                    <a:pt x="13331" y="11354"/>
                  </a:cubicBezTo>
                  <a:cubicBezTo>
                    <a:pt x="13331" y="11194"/>
                    <a:pt x="12508" y="3929"/>
                    <a:pt x="12499" y="3855"/>
                  </a:cubicBezTo>
                  <a:lnTo>
                    <a:pt x="12499" y="3855"/>
                  </a:lnTo>
                  <a:cubicBezTo>
                    <a:pt x="12499" y="3852"/>
                    <a:pt x="12497" y="3850"/>
                    <a:pt x="12496" y="3847"/>
                  </a:cubicBezTo>
                  <a:cubicBezTo>
                    <a:pt x="12258" y="1701"/>
                    <a:pt x="10436" y="1"/>
                    <a:pt x="8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D3219D-2BD4-1A96-6247-07EAE64BD2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16</a:t>
            </a:fld>
            <a:endParaRPr lang="en-GB"/>
          </a:p>
        </p:txBody>
      </p:sp>
      <p:sp>
        <p:nvSpPr>
          <p:cNvPr id="4" name="Google Shape;722;p53">
            <a:extLst>
              <a:ext uri="{FF2B5EF4-FFF2-40B4-BE49-F238E27FC236}">
                <a16:creationId xmlns:a16="http://schemas.microsoft.com/office/drawing/2014/main" id="{C1CF6B5F-760F-6CAA-FAF2-95DB512F86BB}"/>
              </a:ext>
            </a:extLst>
          </p:cNvPr>
          <p:cNvSpPr/>
          <p:nvPr/>
        </p:nvSpPr>
        <p:spPr>
          <a:xfrm>
            <a:off x="1062562" y="3356243"/>
            <a:ext cx="378091" cy="287065"/>
          </a:xfrm>
          <a:custGeom>
            <a:avLst/>
            <a:gdLst/>
            <a:ahLst/>
            <a:cxnLst/>
            <a:rect l="l" t="t" r="r" b="b"/>
            <a:pathLst>
              <a:path w="13379" h="10158" extrusionOk="0">
                <a:moveTo>
                  <a:pt x="6690" y="5470"/>
                </a:moveTo>
                <a:cubicBezTo>
                  <a:pt x="6906" y="5470"/>
                  <a:pt x="7081" y="5643"/>
                  <a:pt x="7081" y="5859"/>
                </a:cubicBezTo>
                <a:cubicBezTo>
                  <a:pt x="7081" y="6075"/>
                  <a:pt x="6906" y="6250"/>
                  <a:pt x="6690" y="6250"/>
                </a:cubicBezTo>
                <a:cubicBezTo>
                  <a:pt x="6474" y="6250"/>
                  <a:pt x="6299" y="6075"/>
                  <a:pt x="6299" y="5859"/>
                </a:cubicBezTo>
                <a:cubicBezTo>
                  <a:pt x="6299" y="5643"/>
                  <a:pt x="6474" y="5470"/>
                  <a:pt x="6690" y="5470"/>
                </a:cubicBezTo>
                <a:close/>
                <a:moveTo>
                  <a:pt x="1979" y="1"/>
                </a:moveTo>
                <a:cubicBezTo>
                  <a:pt x="1762" y="1"/>
                  <a:pt x="1587" y="176"/>
                  <a:pt x="1587" y="392"/>
                </a:cubicBezTo>
                <a:lnTo>
                  <a:pt x="1587" y="783"/>
                </a:lnTo>
                <a:lnTo>
                  <a:pt x="425" y="783"/>
                </a:lnTo>
                <a:cubicBezTo>
                  <a:pt x="223" y="783"/>
                  <a:pt x="48" y="929"/>
                  <a:pt x="27" y="1129"/>
                </a:cubicBezTo>
                <a:cubicBezTo>
                  <a:pt x="0" y="1365"/>
                  <a:pt x="184" y="1563"/>
                  <a:pt x="414" y="1563"/>
                </a:cubicBezTo>
                <a:lnTo>
                  <a:pt x="1587" y="1563"/>
                </a:lnTo>
                <a:lnTo>
                  <a:pt x="1587" y="2345"/>
                </a:lnTo>
                <a:lnTo>
                  <a:pt x="1196" y="2345"/>
                </a:lnTo>
                <a:cubicBezTo>
                  <a:pt x="980" y="2345"/>
                  <a:pt x="805" y="2520"/>
                  <a:pt x="805" y="2736"/>
                </a:cubicBezTo>
                <a:lnTo>
                  <a:pt x="805" y="3517"/>
                </a:lnTo>
                <a:cubicBezTo>
                  <a:pt x="805" y="5026"/>
                  <a:pt x="2029" y="6251"/>
                  <a:pt x="3539" y="6251"/>
                </a:cubicBezTo>
                <a:lnTo>
                  <a:pt x="4738" y="6251"/>
                </a:lnTo>
                <a:lnTo>
                  <a:pt x="4738" y="6642"/>
                </a:lnTo>
                <a:cubicBezTo>
                  <a:pt x="4738" y="6779"/>
                  <a:pt x="4765" y="6909"/>
                  <a:pt x="4809" y="7033"/>
                </a:cubicBezTo>
                <a:lnTo>
                  <a:pt x="4347" y="7033"/>
                </a:lnTo>
                <a:cubicBezTo>
                  <a:pt x="3700" y="7033"/>
                  <a:pt x="3175" y="7556"/>
                  <a:pt x="3175" y="8203"/>
                </a:cubicBezTo>
                <a:lnTo>
                  <a:pt x="3175" y="9376"/>
                </a:lnTo>
                <a:lnTo>
                  <a:pt x="2784" y="9376"/>
                </a:lnTo>
                <a:cubicBezTo>
                  <a:pt x="2615" y="9376"/>
                  <a:pt x="2462" y="9482"/>
                  <a:pt x="2412" y="9643"/>
                </a:cubicBezTo>
                <a:cubicBezTo>
                  <a:pt x="2330" y="9911"/>
                  <a:pt x="2529" y="10157"/>
                  <a:pt x="2784" y="10157"/>
                </a:cubicBezTo>
                <a:lnTo>
                  <a:pt x="4347" y="10157"/>
                </a:lnTo>
                <a:cubicBezTo>
                  <a:pt x="4515" y="10157"/>
                  <a:pt x="4669" y="10049"/>
                  <a:pt x="4719" y="9889"/>
                </a:cubicBezTo>
                <a:cubicBezTo>
                  <a:pt x="4800" y="9621"/>
                  <a:pt x="4602" y="9376"/>
                  <a:pt x="4347" y="9376"/>
                </a:cubicBezTo>
                <a:lnTo>
                  <a:pt x="3956" y="9376"/>
                </a:lnTo>
                <a:lnTo>
                  <a:pt x="3956" y="8203"/>
                </a:lnTo>
                <a:cubicBezTo>
                  <a:pt x="3956" y="7988"/>
                  <a:pt x="4131" y="7813"/>
                  <a:pt x="4347" y="7813"/>
                </a:cubicBezTo>
                <a:lnTo>
                  <a:pt x="9033" y="7813"/>
                </a:lnTo>
                <a:cubicBezTo>
                  <a:pt x="9249" y="7813"/>
                  <a:pt x="9424" y="7988"/>
                  <a:pt x="9424" y="8203"/>
                </a:cubicBezTo>
                <a:lnTo>
                  <a:pt x="9424" y="9376"/>
                </a:lnTo>
                <a:lnTo>
                  <a:pt x="9032" y="9376"/>
                </a:lnTo>
                <a:cubicBezTo>
                  <a:pt x="8864" y="9376"/>
                  <a:pt x="8711" y="9482"/>
                  <a:pt x="8661" y="9643"/>
                </a:cubicBezTo>
                <a:cubicBezTo>
                  <a:pt x="8580" y="9911"/>
                  <a:pt x="8777" y="10157"/>
                  <a:pt x="9033" y="10157"/>
                </a:cubicBezTo>
                <a:lnTo>
                  <a:pt x="10596" y="10157"/>
                </a:lnTo>
                <a:cubicBezTo>
                  <a:pt x="10764" y="10157"/>
                  <a:pt x="10919" y="10049"/>
                  <a:pt x="10967" y="9889"/>
                </a:cubicBezTo>
                <a:cubicBezTo>
                  <a:pt x="11048" y="9621"/>
                  <a:pt x="10852" y="9376"/>
                  <a:pt x="10595" y="9376"/>
                </a:cubicBezTo>
                <a:lnTo>
                  <a:pt x="10204" y="9376"/>
                </a:lnTo>
                <a:lnTo>
                  <a:pt x="10204" y="8203"/>
                </a:lnTo>
                <a:cubicBezTo>
                  <a:pt x="10204" y="7556"/>
                  <a:pt x="9681" y="7033"/>
                  <a:pt x="9033" y="7033"/>
                </a:cubicBezTo>
                <a:lnTo>
                  <a:pt x="8571" y="7033"/>
                </a:lnTo>
                <a:cubicBezTo>
                  <a:pt x="8615" y="6909"/>
                  <a:pt x="8643" y="6779"/>
                  <a:pt x="8643" y="6642"/>
                </a:cubicBezTo>
                <a:lnTo>
                  <a:pt x="8643" y="6251"/>
                </a:lnTo>
                <a:lnTo>
                  <a:pt x="9815" y="6251"/>
                </a:lnTo>
                <a:cubicBezTo>
                  <a:pt x="11324" y="6251"/>
                  <a:pt x="12549" y="5026"/>
                  <a:pt x="12549" y="3517"/>
                </a:cubicBezTo>
                <a:lnTo>
                  <a:pt x="12549" y="2736"/>
                </a:lnTo>
                <a:cubicBezTo>
                  <a:pt x="12549" y="2520"/>
                  <a:pt x="12374" y="2345"/>
                  <a:pt x="12158" y="2345"/>
                </a:cubicBezTo>
                <a:lnTo>
                  <a:pt x="11767" y="2345"/>
                </a:lnTo>
                <a:lnTo>
                  <a:pt x="11767" y="1563"/>
                </a:lnTo>
                <a:lnTo>
                  <a:pt x="12956" y="1563"/>
                </a:lnTo>
                <a:cubicBezTo>
                  <a:pt x="13155" y="1563"/>
                  <a:pt x="13332" y="1416"/>
                  <a:pt x="13354" y="1218"/>
                </a:cubicBezTo>
                <a:cubicBezTo>
                  <a:pt x="13378" y="981"/>
                  <a:pt x="13195" y="782"/>
                  <a:pt x="12966" y="782"/>
                </a:cubicBezTo>
                <a:lnTo>
                  <a:pt x="11767" y="782"/>
                </a:lnTo>
                <a:lnTo>
                  <a:pt x="11767" y="401"/>
                </a:lnTo>
                <a:cubicBezTo>
                  <a:pt x="11767" y="201"/>
                  <a:pt x="11620" y="25"/>
                  <a:pt x="11420" y="3"/>
                </a:cubicBezTo>
                <a:cubicBezTo>
                  <a:pt x="11406" y="2"/>
                  <a:pt x="11392" y="1"/>
                  <a:pt x="11378" y="1"/>
                </a:cubicBezTo>
                <a:cubicBezTo>
                  <a:pt x="11162" y="1"/>
                  <a:pt x="10986" y="176"/>
                  <a:pt x="10986" y="392"/>
                </a:cubicBezTo>
                <a:lnTo>
                  <a:pt x="10986" y="782"/>
                </a:lnTo>
                <a:lnTo>
                  <a:pt x="9825" y="782"/>
                </a:lnTo>
                <a:cubicBezTo>
                  <a:pt x="9624" y="782"/>
                  <a:pt x="9447" y="929"/>
                  <a:pt x="9427" y="1129"/>
                </a:cubicBezTo>
                <a:cubicBezTo>
                  <a:pt x="9401" y="1365"/>
                  <a:pt x="9584" y="1563"/>
                  <a:pt x="9815" y="1563"/>
                </a:cubicBezTo>
                <a:lnTo>
                  <a:pt x="10986" y="1563"/>
                </a:lnTo>
                <a:lnTo>
                  <a:pt x="10986" y="2345"/>
                </a:lnTo>
                <a:lnTo>
                  <a:pt x="10595" y="2345"/>
                </a:lnTo>
                <a:cubicBezTo>
                  <a:pt x="10379" y="2345"/>
                  <a:pt x="10206" y="2520"/>
                  <a:pt x="10206" y="2736"/>
                </a:cubicBezTo>
                <a:lnTo>
                  <a:pt x="10206" y="3517"/>
                </a:lnTo>
                <a:cubicBezTo>
                  <a:pt x="10206" y="3733"/>
                  <a:pt x="10031" y="3906"/>
                  <a:pt x="9815" y="3906"/>
                </a:cubicBezTo>
                <a:lnTo>
                  <a:pt x="3539" y="3906"/>
                </a:lnTo>
                <a:cubicBezTo>
                  <a:pt x="3323" y="3906"/>
                  <a:pt x="3148" y="3733"/>
                  <a:pt x="3148" y="3517"/>
                </a:cubicBezTo>
                <a:lnTo>
                  <a:pt x="3148" y="2736"/>
                </a:lnTo>
                <a:cubicBezTo>
                  <a:pt x="3148" y="2520"/>
                  <a:pt x="2973" y="2345"/>
                  <a:pt x="2758" y="2345"/>
                </a:cubicBezTo>
                <a:lnTo>
                  <a:pt x="2367" y="2345"/>
                </a:lnTo>
                <a:lnTo>
                  <a:pt x="2367" y="1563"/>
                </a:lnTo>
                <a:lnTo>
                  <a:pt x="3529" y="1563"/>
                </a:lnTo>
                <a:cubicBezTo>
                  <a:pt x="3730" y="1563"/>
                  <a:pt x="3905" y="1416"/>
                  <a:pt x="3927" y="1216"/>
                </a:cubicBezTo>
                <a:cubicBezTo>
                  <a:pt x="3953" y="981"/>
                  <a:pt x="3770" y="782"/>
                  <a:pt x="3539" y="782"/>
                </a:cubicBezTo>
                <a:lnTo>
                  <a:pt x="2367" y="782"/>
                </a:lnTo>
                <a:lnTo>
                  <a:pt x="2367" y="403"/>
                </a:lnTo>
                <a:cubicBezTo>
                  <a:pt x="2367" y="201"/>
                  <a:pt x="2220" y="25"/>
                  <a:pt x="2021" y="3"/>
                </a:cubicBezTo>
                <a:cubicBezTo>
                  <a:pt x="2007" y="2"/>
                  <a:pt x="1993" y="1"/>
                  <a:pt x="19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61;p38">
            <a:extLst>
              <a:ext uri="{FF2B5EF4-FFF2-40B4-BE49-F238E27FC236}">
                <a16:creationId xmlns:a16="http://schemas.microsoft.com/office/drawing/2014/main" id="{741781B5-4A90-F909-BAB0-085A139790AE}"/>
              </a:ext>
            </a:extLst>
          </p:cNvPr>
          <p:cNvSpPr txBox="1">
            <a:spLocks/>
          </p:cNvSpPr>
          <p:nvPr/>
        </p:nvSpPr>
        <p:spPr>
          <a:xfrm>
            <a:off x="7284300" y="1601590"/>
            <a:ext cx="15414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"/>
              <a:t>70%</a:t>
            </a:r>
            <a:endParaRPr lang="pt-PT"/>
          </a:p>
        </p:txBody>
      </p:sp>
      <p:sp>
        <p:nvSpPr>
          <p:cNvPr id="7" name="Google Shape;361;p38">
            <a:extLst>
              <a:ext uri="{FF2B5EF4-FFF2-40B4-BE49-F238E27FC236}">
                <a16:creationId xmlns:a16="http://schemas.microsoft.com/office/drawing/2014/main" id="{9ED05316-2234-31CF-B185-BCE118FB0006}"/>
              </a:ext>
            </a:extLst>
          </p:cNvPr>
          <p:cNvSpPr txBox="1">
            <a:spLocks/>
          </p:cNvSpPr>
          <p:nvPr/>
        </p:nvSpPr>
        <p:spPr>
          <a:xfrm>
            <a:off x="7284300" y="3042426"/>
            <a:ext cx="1541400" cy="9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"/>
              <a:t>50%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90658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FINAL</a:t>
            </a: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24279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Considerando as dificuldades e obstáculos enfrentados, os objetivos iniciais poderão não ser alcançados.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Criação de apenas um módulo independente com o Swashplateless funcional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760351-0C82-45BD-B5B8-1CEFB2EA0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17</a:t>
            </a:fld>
            <a:endParaRPr lang="en-GB"/>
          </a:p>
        </p:txBody>
      </p:sp>
      <p:pic>
        <p:nvPicPr>
          <p:cNvPr id="5" name="Picture 4" descr="A close-up of a propeller&#10;&#10;Description automatically generated">
            <a:extLst>
              <a:ext uri="{FF2B5EF4-FFF2-40B4-BE49-F238E27FC236}">
                <a16:creationId xmlns:a16="http://schemas.microsoft.com/office/drawing/2014/main" id="{93159803-2124-86D6-875A-D930503279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04" t="5123" r="4991" b="5136"/>
          <a:stretch/>
        </p:blipFill>
        <p:spPr>
          <a:xfrm>
            <a:off x="5008025" y="1518838"/>
            <a:ext cx="3973556" cy="2286487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0270BB7D-D4F3-D048-59AB-9F0623CED968}"/>
              </a:ext>
            </a:extLst>
          </p:cNvPr>
          <p:cNvSpPr txBox="1"/>
          <p:nvPr/>
        </p:nvSpPr>
        <p:spPr>
          <a:xfrm>
            <a:off x="4917299" y="3805325"/>
            <a:ext cx="3973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https://www.youtube.com/watch?v=aEPf0QHVuMM&amp;t=70s</a:t>
            </a:r>
          </a:p>
        </p:txBody>
      </p:sp>
    </p:spTree>
    <p:extLst>
      <p:ext uri="{BB962C8B-B14F-4D97-AF65-F5344CB8AC3E}">
        <p14:creationId xmlns:p14="http://schemas.microsoft.com/office/powerpoint/2010/main" val="21128425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720000" y="3692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NOVA WBS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DD1C3-CDDA-755A-86E3-6F9C5856BC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18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C5BF5A-2872-6085-4E64-A660F1C005E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959451" y="941945"/>
            <a:ext cx="5225098" cy="409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5004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/>
          <p:nvPr/>
        </p:nvSpPr>
        <p:spPr>
          <a:xfrm>
            <a:off x="803400" y="1649136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803402" y="3054549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" name="Google Shape;358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CONCLUSÕES</a:t>
            </a:r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subTitle" idx="1"/>
          </p:nvPr>
        </p:nvSpPr>
        <p:spPr>
          <a:xfrm>
            <a:off x="2178450" y="3054549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"/>
              <a:t>Este projeto continua a suspreender pela dificuldade que apresenta a cada etapa que se passa</a:t>
            </a:r>
          </a:p>
        </p:txBody>
      </p:sp>
      <p:sp>
        <p:nvSpPr>
          <p:cNvPr id="360" name="Google Shape;360;p38"/>
          <p:cNvSpPr txBox="1">
            <a:spLocks noGrp="1"/>
          </p:cNvSpPr>
          <p:nvPr>
            <p:ph type="subTitle" idx="2"/>
          </p:nvPr>
        </p:nvSpPr>
        <p:spPr>
          <a:xfrm>
            <a:off x="217845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pt-PT"/>
              <a:t>Não foi possível atingir os objetivos que traçados para esta </a:t>
            </a:r>
            <a:r>
              <a:rPr lang="pt-PT" err="1"/>
              <a:t>Milestone</a:t>
            </a:r>
            <a:endParaRPr lang="pt-PT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D3219D-2BD4-1A96-6247-07EAE64BD2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19</a:t>
            </a:fld>
            <a:endParaRPr lang="en-GB"/>
          </a:p>
        </p:txBody>
      </p:sp>
      <p:sp>
        <p:nvSpPr>
          <p:cNvPr id="4" name="Google Shape;722;p53">
            <a:extLst>
              <a:ext uri="{FF2B5EF4-FFF2-40B4-BE49-F238E27FC236}">
                <a16:creationId xmlns:a16="http://schemas.microsoft.com/office/drawing/2014/main" id="{C1CF6B5F-760F-6CAA-FAF2-95DB512F86BB}"/>
              </a:ext>
            </a:extLst>
          </p:cNvPr>
          <p:cNvSpPr/>
          <p:nvPr/>
        </p:nvSpPr>
        <p:spPr>
          <a:xfrm>
            <a:off x="1062562" y="3356243"/>
            <a:ext cx="378091" cy="287065"/>
          </a:xfrm>
          <a:custGeom>
            <a:avLst/>
            <a:gdLst/>
            <a:ahLst/>
            <a:cxnLst/>
            <a:rect l="l" t="t" r="r" b="b"/>
            <a:pathLst>
              <a:path w="13379" h="10158" extrusionOk="0">
                <a:moveTo>
                  <a:pt x="6690" y="5470"/>
                </a:moveTo>
                <a:cubicBezTo>
                  <a:pt x="6906" y="5470"/>
                  <a:pt x="7081" y="5643"/>
                  <a:pt x="7081" y="5859"/>
                </a:cubicBezTo>
                <a:cubicBezTo>
                  <a:pt x="7081" y="6075"/>
                  <a:pt x="6906" y="6250"/>
                  <a:pt x="6690" y="6250"/>
                </a:cubicBezTo>
                <a:cubicBezTo>
                  <a:pt x="6474" y="6250"/>
                  <a:pt x="6299" y="6075"/>
                  <a:pt x="6299" y="5859"/>
                </a:cubicBezTo>
                <a:cubicBezTo>
                  <a:pt x="6299" y="5643"/>
                  <a:pt x="6474" y="5470"/>
                  <a:pt x="6690" y="5470"/>
                </a:cubicBezTo>
                <a:close/>
                <a:moveTo>
                  <a:pt x="1979" y="1"/>
                </a:moveTo>
                <a:cubicBezTo>
                  <a:pt x="1762" y="1"/>
                  <a:pt x="1587" y="176"/>
                  <a:pt x="1587" y="392"/>
                </a:cubicBezTo>
                <a:lnTo>
                  <a:pt x="1587" y="783"/>
                </a:lnTo>
                <a:lnTo>
                  <a:pt x="425" y="783"/>
                </a:lnTo>
                <a:cubicBezTo>
                  <a:pt x="223" y="783"/>
                  <a:pt x="48" y="929"/>
                  <a:pt x="27" y="1129"/>
                </a:cubicBezTo>
                <a:cubicBezTo>
                  <a:pt x="0" y="1365"/>
                  <a:pt x="184" y="1563"/>
                  <a:pt x="414" y="1563"/>
                </a:cubicBezTo>
                <a:lnTo>
                  <a:pt x="1587" y="1563"/>
                </a:lnTo>
                <a:lnTo>
                  <a:pt x="1587" y="2345"/>
                </a:lnTo>
                <a:lnTo>
                  <a:pt x="1196" y="2345"/>
                </a:lnTo>
                <a:cubicBezTo>
                  <a:pt x="980" y="2345"/>
                  <a:pt x="805" y="2520"/>
                  <a:pt x="805" y="2736"/>
                </a:cubicBezTo>
                <a:lnTo>
                  <a:pt x="805" y="3517"/>
                </a:lnTo>
                <a:cubicBezTo>
                  <a:pt x="805" y="5026"/>
                  <a:pt x="2029" y="6251"/>
                  <a:pt x="3539" y="6251"/>
                </a:cubicBezTo>
                <a:lnTo>
                  <a:pt x="4738" y="6251"/>
                </a:lnTo>
                <a:lnTo>
                  <a:pt x="4738" y="6642"/>
                </a:lnTo>
                <a:cubicBezTo>
                  <a:pt x="4738" y="6779"/>
                  <a:pt x="4765" y="6909"/>
                  <a:pt x="4809" y="7033"/>
                </a:cubicBezTo>
                <a:lnTo>
                  <a:pt x="4347" y="7033"/>
                </a:lnTo>
                <a:cubicBezTo>
                  <a:pt x="3700" y="7033"/>
                  <a:pt x="3175" y="7556"/>
                  <a:pt x="3175" y="8203"/>
                </a:cubicBezTo>
                <a:lnTo>
                  <a:pt x="3175" y="9376"/>
                </a:lnTo>
                <a:lnTo>
                  <a:pt x="2784" y="9376"/>
                </a:lnTo>
                <a:cubicBezTo>
                  <a:pt x="2615" y="9376"/>
                  <a:pt x="2462" y="9482"/>
                  <a:pt x="2412" y="9643"/>
                </a:cubicBezTo>
                <a:cubicBezTo>
                  <a:pt x="2330" y="9911"/>
                  <a:pt x="2529" y="10157"/>
                  <a:pt x="2784" y="10157"/>
                </a:cubicBezTo>
                <a:lnTo>
                  <a:pt x="4347" y="10157"/>
                </a:lnTo>
                <a:cubicBezTo>
                  <a:pt x="4515" y="10157"/>
                  <a:pt x="4669" y="10049"/>
                  <a:pt x="4719" y="9889"/>
                </a:cubicBezTo>
                <a:cubicBezTo>
                  <a:pt x="4800" y="9621"/>
                  <a:pt x="4602" y="9376"/>
                  <a:pt x="4347" y="9376"/>
                </a:cubicBezTo>
                <a:lnTo>
                  <a:pt x="3956" y="9376"/>
                </a:lnTo>
                <a:lnTo>
                  <a:pt x="3956" y="8203"/>
                </a:lnTo>
                <a:cubicBezTo>
                  <a:pt x="3956" y="7988"/>
                  <a:pt x="4131" y="7813"/>
                  <a:pt x="4347" y="7813"/>
                </a:cubicBezTo>
                <a:lnTo>
                  <a:pt x="9033" y="7813"/>
                </a:lnTo>
                <a:cubicBezTo>
                  <a:pt x="9249" y="7813"/>
                  <a:pt x="9424" y="7988"/>
                  <a:pt x="9424" y="8203"/>
                </a:cubicBezTo>
                <a:lnTo>
                  <a:pt x="9424" y="9376"/>
                </a:lnTo>
                <a:lnTo>
                  <a:pt x="9032" y="9376"/>
                </a:lnTo>
                <a:cubicBezTo>
                  <a:pt x="8864" y="9376"/>
                  <a:pt x="8711" y="9482"/>
                  <a:pt x="8661" y="9643"/>
                </a:cubicBezTo>
                <a:cubicBezTo>
                  <a:pt x="8580" y="9911"/>
                  <a:pt x="8777" y="10157"/>
                  <a:pt x="9033" y="10157"/>
                </a:cubicBezTo>
                <a:lnTo>
                  <a:pt x="10596" y="10157"/>
                </a:lnTo>
                <a:cubicBezTo>
                  <a:pt x="10764" y="10157"/>
                  <a:pt x="10919" y="10049"/>
                  <a:pt x="10967" y="9889"/>
                </a:cubicBezTo>
                <a:cubicBezTo>
                  <a:pt x="11048" y="9621"/>
                  <a:pt x="10852" y="9376"/>
                  <a:pt x="10595" y="9376"/>
                </a:cubicBezTo>
                <a:lnTo>
                  <a:pt x="10204" y="9376"/>
                </a:lnTo>
                <a:lnTo>
                  <a:pt x="10204" y="8203"/>
                </a:lnTo>
                <a:cubicBezTo>
                  <a:pt x="10204" y="7556"/>
                  <a:pt x="9681" y="7033"/>
                  <a:pt x="9033" y="7033"/>
                </a:cubicBezTo>
                <a:lnTo>
                  <a:pt x="8571" y="7033"/>
                </a:lnTo>
                <a:cubicBezTo>
                  <a:pt x="8615" y="6909"/>
                  <a:pt x="8643" y="6779"/>
                  <a:pt x="8643" y="6642"/>
                </a:cubicBezTo>
                <a:lnTo>
                  <a:pt x="8643" y="6251"/>
                </a:lnTo>
                <a:lnTo>
                  <a:pt x="9815" y="6251"/>
                </a:lnTo>
                <a:cubicBezTo>
                  <a:pt x="11324" y="6251"/>
                  <a:pt x="12549" y="5026"/>
                  <a:pt x="12549" y="3517"/>
                </a:cubicBezTo>
                <a:lnTo>
                  <a:pt x="12549" y="2736"/>
                </a:lnTo>
                <a:cubicBezTo>
                  <a:pt x="12549" y="2520"/>
                  <a:pt x="12374" y="2345"/>
                  <a:pt x="12158" y="2345"/>
                </a:cubicBezTo>
                <a:lnTo>
                  <a:pt x="11767" y="2345"/>
                </a:lnTo>
                <a:lnTo>
                  <a:pt x="11767" y="1563"/>
                </a:lnTo>
                <a:lnTo>
                  <a:pt x="12956" y="1563"/>
                </a:lnTo>
                <a:cubicBezTo>
                  <a:pt x="13155" y="1563"/>
                  <a:pt x="13332" y="1416"/>
                  <a:pt x="13354" y="1218"/>
                </a:cubicBezTo>
                <a:cubicBezTo>
                  <a:pt x="13378" y="981"/>
                  <a:pt x="13195" y="782"/>
                  <a:pt x="12966" y="782"/>
                </a:cubicBezTo>
                <a:lnTo>
                  <a:pt x="11767" y="782"/>
                </a:lnTo>
                <a:lnTo>
                  <a:pt x="11767" y="401"/>
                </a:lnTo>
                <a:cubicBezTo>
                  <a:pt x="11767" y="201"/>
                  <a:pt x="11620" y="25"/>
                  <a:pt x="11420" y="3"/>
                </a:cubicBezTo>
                <a:cubicBezTo>
                  <a:pt x="11406" y="2"/>
                  <a:pt x="11392" y="1"/>
                  <a:pt x="11378" y="1"/>
                </a:cubicBezTo>
                <a:cubicBezTo>
                  <a:pt x="11162" y="1"/>
                  <a:pt x="10986" y="176"/>
                  <a:pt x="10986" y="392"/>
                </a:cubicBezTo>
                <a:lnTo>
                  <a:pt x="10986" y="782"/>
                </a:lnTo>
                <a:lnTo>
                  <a:pt x="9825" y="782"/>
                </a:lnTo>
                <a:cubicBezTo>
                  <a:pt x="9624" y="782"/>
                  <a:pt x="9447" y="929"/>
                  <a:pt x="9427" y="1129"/>
                </a:cubicBezTo>
                <a:cubicBezTo>
                  <a:pt x="9401" y="1365"/>
                  <a:pt x="9584" y="1563"/>
                  <a:pt x="9815" y="1563"/>
                </a:cubicBezTo>
                <a:lnTo>
                  <a:pt x="10986" y="1563"/>
                </a:lnTo>
                <a:lnTo>
                  <a:pt x="10986" y="2345"/>
                </a:lnTo>
                <a:lnTo>
                  <a:pt x="10595" y="2345"/>
                </a:lnTo>
                <a:cubicBezTo>
                  <a:pt x="10379" y="2345"/>
                  <a:pt x="10206" y="2520"/>
                  <a:pt x="10206" y="2736"/>
                </a:cubicBezTo>
                <a:lnTo>
                  <a:pt x="10206" y="3517"/>
                </a:lnTo>
                <a:cubicBezTo>
                  <a:pt x="10206" y="3733"/>
                  <a:pt x="10031" y="3906"/>
                  <a:pt x="9815" y="3906"/>
                </a:cubicBezTo>
                <a:lnTo>
                  <a:pt x="3539" y="3906"/>
                </a:lnTo>
                <a:cubicBezTo>
                  <a:pt x="3323" y="3906"/>
                  <a:pt x="3148" y="3733"/>
                  <a:pt x="3148" y="3517"/>
                </a:cubicBezTo>
                <a:lnTo>
                  <a:pt x="3148" y="2736"/>
                </a:lnTo>
                <a:cubicBezTo>
                  <a:pt x="3148" y="2520"/>
                  <a:pt x="2973" y="2345"/>
                  <a:pt x="2758" y="2345"/>
                </a:cubicBezTo>
                <a:lnTo>
                  <a:pt x="2367" y="2345"/>
                </a:lnTo>
                <a:lnTo>
                  <a:pt x="2367" y="1563"/>
                </a:lnTo>
                <a:lnTo>
                  <a:pt x="3529" y="1563"/>
                </a:lnTo>
                <a:cubicBezTo>
                  <a:pt x="3730" y="1563"/>
                  <a:pt x="3905" y="1416"/>
                  <a:pt x="3927" y="1216"/>
                </a:cubicBezTo>
                <a:cubicBezTo>
                  <a:pt x="3953" y="981"/>
                  <a:pt x="3770" y="782"/>
                  <a:pt x="3539" y="782"/>
                </a:cubicBezTo>
                <a:lnTo>
                  <a:pt x="2367" y="782"/>
                </a:lnTo>
                <a:lnTo>
                  <a:pt x="2367" y="403"/>
                </a:lnTo>
                <a:cubicBezTo>
                  <a:pt x="2367" y="201"/>
                  <a:pt x="2220" y="25"/>
                  <a:pt x="2021" y="3"/>
                </a:cubicBezTo>
                <a:cubicBezTo>
                  <a:pt x="2007" y="2"/>
                  <a:pt x="1993" y="1"/>
                  <a:pt x="19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Google Shape;845;p53">
            <a:extLst>
              <a:ext uri="{FF2B5EF4-FFF2-40B4-BE49-F238E27FC236}">
                <a16:creationId xmlns:a16="http://schemas.microsoft.com/office/drawing/2014/main" id="{7990BB07-69AC-BF9C-A0DE-83DABEC6547E}"/>
              </a:ext>
            </a:extLst>
          </p:cNvPr>
          <p:cNvGrpSpPr/>
          <p:nvPr/>
        </p:nvGrpSpPr>
        <p:grpSpPr>
          <a:xfrm>
            <a:off x="1063862" y="1955563"/>
            <a:ext cx="376790" cy="376820"/>
            <a:chOff x="1538086" y="1483615"/>
            <a:chExt cx="376790" cy="376820"/>
          </a:xfrm>
        </p:grpSpPr>
        <p:sp>
          <p:nvSpPr>
            <p:cNvPr id="5" name="Google Shape;846;p53">
              <a:extLst>
                <a:ext uri="{FF2B5EF4-FFF2-40B4-BE49-F238E27FC236}">
                  <a16:creationId xmlns:a16="http://schemas.microsoft.com/office/drawing/2014/main" id="{329F086F-CB2F-2C65-6F6C-564AAE508C23}"/>
                </a:ext>
              </a:extLst>
            </p:cNvPr>
            <p:cNvSpPr/>
            <p:nvPr/>
          </p:nvSpPr>
          <p:spPr>
            <a:xfrm>
              <a:off x="1803759" y="1838307"/>
              <a:ext cx="44142" cy="22128"/>
            </a:xfrm>
            <a:custGeom>
              <a:avLst/>
              <a:gdLst/>
              <a:ahLst/>
              <a:cxnLst/>
              <a:rect l="l" t="t" r="r" b="b"/>
              <a:pathLst>
                <a:path w="1562" h="783" extrusionOk="0">
                  <a:moveTo>
                    <a:pt x="0" y="1"/>
                  </a:moveTo>
                  <a:cubicBezTo>
                    <a:pt x="0" y="433"/>
                    <a:pt x="350" y="783"/>
                    <a:pt x="782" y="783"/>
                  </a:cubicBezTo>
                  <a:cubicBezTo>
                    <a:pt x="1212" y="783"/>
                    <a:pt x="1562" y="433"/>
                    <a:pt x="1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47;p53">
              <a:extLst>
                <a:ext uri="{FF2B5EF4-FFF2-40B4-BE49-F238E27FC236}">
                  <a16:creationId xmlns:a16="http://schemas.microsoft.com/office/drawing/2014/main" id="{5A50BD42-F9AC-FDDD-E4FA-B02164143908}"/>
                </a:ext>
              </a:extLst>
            </p:cNvPr>
            <p:cNvSpPr/>
            <p:nvPr/>
          </p:nvSpPr>
          <p:spPr>
            <a:xfrm>
              <a:off x="1737545" y="1594762"/>
              <a:ext cx="177331" cy="221502"/>
            </a:xfrm>
            <a:custGeom>
              <a:avLst/>
              <a:gdLst/>
              <a:ahLst/>
              <a:cxnLst/>
              <a:rect l="l" t="t" r="r" b="b"/>
              <a:pathLst>
                <a:path w="6275" h="7838" extrusionOk="0">
                  <a:moveTo>
                    <a:pt x="3906" y="2734"/>
                  </a:moveTo>
                  <a:cubicBezTo>
                    <a:pt x="4005" y="2734"/>
                    <a:pt x="4105" y="2772"/>
                    <a:pt x="4182" y="2848"/>
                  </a:cubicBezTo>
                  <a:cubicBezTo>
                    <a:pt x="4334" y="3001"/>
                    <a:pt x="4334" y="3249"/>
                    <a:pt x="4182" y="3400"/>
                  </a:cubicBezTo>
                  <a:lnTo>
                    <a:pt x="3514" y="4068"/>
                  </a:lnTo>
                  <a:lnTo>
                    <a:pt x="3514" y="5468"/>
                  </a:lnTo>
                  <a:cubicBezTo>
                    <a:pt x="3514" y="5684"/>
                    <a:pt x="3341" y="5859"/>
                    <a:pt x="3125" y="5859"/>
                  </a:cubicBezTo>
                  <a:cubicBezTo>
                    <a:pt x="2909" y="5859"/>
                    <a:pt x="2734" y="5684"/>
                    <a:pt x="2734" y="5468"/>
                  </a:cubicBezTo>
                  <a:lnTo>
                    <a:pt x="2734" y="4068"/>
                  </a:lnTo>
                  <a:lnTo>
                    <a:pt x="2066" y="3400"/>
                  </a:lnTo>
                  <a:cubicBezTo>
                    <a:pt x="1915" y="3249"/>
                    <a:pt x="1915" y="3001"/>
                    <a:pt x="2066" y="2848"/>
                  </a:cubicBezTo>
                  <a:cubicBezTo>
                    <a:pt x="2143" y="2772"/>
                    <a:pt x="2243" y="2734"/>
                    <a:pt x="2343" y="2734"/>
                  </a:cubicBezTo>
                  <a:cubicBezTo>
                    <a:pt x="2443" y="2734"/>
                    <a:pt x="2543" y="2772"/>
                    <a:pt x="2619" y="2848"/>
                  </a:cubicBezTo>
                  <a:lnTo>
                    <a:pt x="3125" y="3354"/>
                  </a:lnTo>
                  <a:lnTo>
                    <a:pt x="3629" y="2848"/>
                  </a:lnTo>
                  <a:cubicBezTo>
                    <a:pt x="3706" y="2772"/>
                    <a:pt x="3806" y="2734"/>
                    <a:pt x="3906" y="2734"/>
                  </a:cubicBezTo>
                  <a:close/>
                  <a:moveTo>
                    <a:pt x="3125" y="0"/>
                  </a:moveTo>
                  <a:cubicBezTo>
                    <a:pt x="1398" y="0"/>
                    <a:pt x="0" y="1398"/>
                    <a:pt x="0" y="3125"/>
                  </a:cubicBezTo>
                  <a:cubicBezTo>
                    <a:pt x="0" y="4297"/>
                    <a:pt x="499" y="4891"/>
                    <a:pt x="976" y="5468"/>
                  </a:cubicBezTo>
                  <a:cubicBezTo>
                    <a:pt x="1426" y="5974"/>
                    <a:pt x="1936" y="6798"/>
                    <a:pt x="1936" y="7471"/>
                  </a:cubicBezTo>
                  <a:cubicBezTo>
                    <a:pt x="1952" y="7674"/>
                    <a:pt x="2116" y="7837"/>
                    <a:pt x="2320" y="7837"/>
                  </a:cubicBezTo>
                  <a:lnTo>
                    <a:pt x="3928" y="7837"/>
                  </a:lnTo>
                  <a:cubicBezTo>
                    <a:pt x="4131" y="7837"/>
                    <a:pt x="4296" y="7674"/>
                    <a:pt x="4312" y="7471"/>
                  </a:cubicBezTo>
                  <a:cubicBezTo>
                    <a:pt x="4312" y="6795"/>
                    <a:pt x="4826" y="5970"/>
                    <a:pt x="5273" y="5468"/>
                  </a:cubicBezTo>
                  <a:cubicBezTo>
                    <a:pt x="5748" y="4891"/>
                    <a:pt x="6274" y="4297"/>
                    <a:pt x="6274" y="3125"/>
                  </a:cubicBezTo>
                  <a:cubicBezTo>
                    <a:pt x="6274" y="1398"/>
                    <a:pt x="4851" y="0"/>
                    <a:pt x="3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48;p53">
              <a:extLst>
                <a:ext uri="{FF2B5EF4-FFF2-40B4-BE49-F238E27FC236}">
                  <a16:creationId xmlns:a16="http://schemas.microsoft.com/office/drawing/2014/main" id="{A50C8A87-0580-464F-6245-ADF49CDF852A}"/>
                </a:ext>
              </a:extLst>
            </p:cNvPr>
            <p:cNvSpPr/>
            <p:nvPr/>
          </p:nvSpPr>
          <p:spPr>
            <a:xfrm>
              <a:off x="1538086" y="1483615"/>
              <a:ext cx="265644" cy="287772"/>
            </a:xfrm>
            <a:custGeom>
              <a:avLst/>
              <a:gdLst/>
              <a:ahLst/>
              <a:cxnLst/>
              <a:rect l="l" t="t" r="r" b="b"/>
              <a:pathLst>
                <a:path w="9400" h="10183" extrusionOk="0">
                  <a:moveTo>
                    <a:pt x="4323" y="1"/>
                  </a:moveTo>
                  <a:cubicBezTo>
                    <a:pt x="4107" y="1"/>
                    <a:pt x="3933" y="176"/>
                    <a:pt x="3933" y="391"/>
                  </a:cubicBezTo>
                  <a:lnTo>
                    <a:pt x="3933" y="972"/>
                  </a:lnTo>
                  <a:cubicBezTo>
                    <a:pt x="3614" y="1062"/>
                    <a:pt x="3306" y="1190"/>
                    <a:pt x="3013" y="1357"/>
                  </a:cubicBezTo>
                  <a:lnTo>
                    <a:pt x="2618" y="963"/>
                  </a:lnTo>
                  <a:cubicBezTo>
                    <a:pt x="2542" y="886"/>
                    <a:pt x="2442" y="848"/>
                    <a:pt x="2343" y="848"/>
                  </a:cubicBezTo>
                  <a:cubicBezTo>
                    <a:pt x="2243" y="848"/>
                    <a:pt x="2143" y="886"/>
                    <a:pt x="2067" y="963"/>
                  </a:cubicBezTo>
                  <a:lnTo>
                    <a:pt x="962" y="2067"/>
                  </a:lnTo>
                  <a:cubicBezTo>
                    <a:pt x="809" y="2220"/>
                    <a:pt x="809" y="2466"/>
                    <a:pt x="962" y="2619"/>
                  </a:cubicBezTo>
                  <a:lnTo>
                    <a:pt x="1355" y="3013"/>
                  </a:lnTo>
                  <a:cubicBezTo>
                    <a:pt x="1191" y="3306"/>
                    <a:pt x="1062" y="3614"/>
                    <a:pt x="972" y="3933"/>
                  </a:cubicBezTo>
                  <a:lnTo>
                    <a:pt x="392" y="3933"/>
                  </a:lnTo>
                  <a:cubicBezTo>
                    <a:pt x="176" y="3933"/>
                    <a:pt x="1" y="4108"/>
                    <a:pt x="1" y="4324"/>
                  </a:cubicBezTo>
                  <a:lnTo>
                    <a:pt x="1" y="5886"/>
                  </a:lnTo>
                  <a:cubicBezTo>
                    <a:pt x="1" y="6101"/>
                    <a:pt x="176" y="6276"/>
                    <a:pt x="392" y="6276"/>
                  </a:cubicBezTo>
                  <a:lnTo>
                    <a:pt x="972" y="6276"/>
                  </a:lnTo>
                  <a:cubicBezTo>
                    <a:pt x="1062" y="6596"/>
                    <a:pt x="1191" y="6903"/>
                    <a:pt x="1355" y="7196"/>
                  </a:cubicBezTo>
                  <a:lnTo>
                    <a:pt x="962" y="7590"/>
                  </a:lnTo>
                  <a:cubicBezTo>
                    <a:pt x="809" y="7743"/>
                    <a:pt x="809" y="7991"/>
                    <a:pt x="962" y="8143"/>
                  </a:cubicBezTo>
                  <a:lnTo>
                    <a:pt x="2067" y="9248"/>
                  </a:lnTo>
                  <a:cubicBezTo>
                    <a:pt x="2143" y="9324"/>
                    <a:pt x="2243" y="9363"/>
                    <a:pt x="2343" y="9363"/>
                  </a:cubicBezTo>
                  <a:cubicBezTo>
                    <a:pt x="2442" y="9363"/>
                    <a:pt x="2542" y="9324"/>
                    <a:pt x="2618" y="9248"/>
                  </a:cubicBezTo>
                  <a:lnTo>
                    <a:pt x="3013" y="8854"/>
                  </a:lnTo>
                  <a:cubicBezTo>
                    <a:pt x="3306" y="9019"/>
                    <a:pt x="3614" y="9147"/>
                    <a:pt x="3933" y="9238"/>
                  </a:cubicBezTo>
                  <a:lnTo>
                    <a:pt x="3933" y="9792"/>
                  </a:lnTo>
                  <a:cubicBezTo>
                    <a:pt x="3933" y="10008"/>
                    <a:pt x="4108" y="10183"/>
                    <a:pt x="4324" y="10183"/>
                  </a:cubicBezTo>
                  <a:lnTo>
                    <a:pt x="5886" y="10183"/>
                  </a:lnTo>
                  <a:cubicBezTo>
                    <a:pt x="6102" y="10183"/>
                    <a:pt x="6277" y="10008"/>
                    <a:pt x="6277" y="9792"/>
                  </a:cubicBezTo>
                  <a:lnTo>
                    <a:pt x="6277" y="9238"/>
                  </a:lnTo>
                  <a:cubicBezTo>
                    <a:pt x="6457" y="9187"/>
                    <a:pt x="6634" y="9120"/>
                    <a:pt x="6806" y="9045"/>
                  </a:cubicBezTo>
                  <a:cubicBezTo>
                    <a:pt x="6567" y="8644"/>
                    <a:pt x="6371" y="8167"/>
                    <a:pt x="6304" y="7551"/>
                  </a:cubicBezTo>
                  <a:cubicBezTo>
                    <a:pt x="5940" y="7729"/>
                    <a:pt x="5536" y="7839"/>
                    <a:pt x="5104" y="7839"/>
                  </a:cubicBezTo>
                  <a:cubicBezTo>
                    <a:pt x="3560" y="7839"/>
                    <a:pt x="2310" y="6552"/>
                    <a:pt x="2373" y="4993"/>
                  </a:cubicBezTo>
                  <a:cubicBezTo>
                    <a:pt x="2430" y="3570"/>
                    <a:pt x="3586" y="2421"/>
                    <a:pt x="5009" y="2373"/>
                  </a:cubicBezTo>
                  <a:cubicBezTo>
                    <a:pt x="5041" y="2372"/>
                    <a:pt x="5073" y="2371"/>
                    <a:pt x="5104" y="2371"/>
                  </a:cubicBezTo>
                  <a:cubicBezTo>
                    <a:pt x="6261" y="2371"/>
                    <a:pt x="7247" y="3096"/>
                    <a:pt x="7646" y="4113"/>
                  </a:cubicBezTo>
                  <a:cubicBezTo>
                    <a:pt x="8042" y="3770"/>
                    <a:pt x="8506" y="3510"/>
                    <a:pt x="9018" y="3350"/>
                  </a:cubicBezTo>
                  <a:cubicBezTo>
                    <a:pt x="8965" y="3236"/>
                    <a:pt x="8914" y="3122"/>
                    <a:pt x="8853" y="3013"/>
                  </a:cubicBezTo>
                  <a:lnTo>
                    <a:pt x="9247" y="2619"/>
                  </a:lnTo>
                  <a:cubicBezTo>
                    <a:pt x="9400" y="2466"/>
                    <a:pt x="9400" y="2220"/>
                    <a:pt x="9247" y="2067"/>
                  </a:cubicBezTo>
                  <a:lnTo>
                    <a:pt x="8143" y="962"/>
                  </a:lnTo>
                  <a:cubicBezTo>
                    <a:pt x="8066" y="886"/>
                    <a:pt x="7966" y="848"/>
                    <a:pt x="7866" y="848"/>
                  </a:cubicBezTo>
                  <a:cubicBezTo>
                    <a:pt x="7766" y="848"/>
                    <a:pt x="7666" y="886"/>
                    <a:pt x="7590" y="962"/>
                  </a:cubicBezTo>
                  <a:lnTo>
                    <a:pt x="7197" y="1357"/>
                  </a:lnTo>
                  <a:cubicBezTo>
                    <a:pt x="6903" y="1190"/>
                    <a:pt x="6596" y="1062"/>
                    <a:pt x="6277" y="972"/>
                  </a:cubicBezTo>
                  <a:lnTo>
                    <a:pt x="6277" y="391"/>
                  </a:lnTo>
                  <a:cubicBezTo>
                    <a:pt x="6277" y="176"/>
                    <a:pt x="6102" y="1"/>
                    <a:pt x="58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0634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Conteúdos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title" idx="2"/>
          </p:nvPr>
        </p:nvSpPr>
        <p:spPr>
          <a:xfrm>
            <a:off x="37592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title" idx="3"/>
          </p:nvPr>
        </p:nvSpPr>
        <p:spPr>
          <a:xfrm>
            <a:off x="4690005" y="1699096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title" idx="4"/>
          </p:nvPr>
        </p:nvSpPr>
        <p:spPr>
          <a:xfrm>
            <a:off x="3759193" y="2781754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26" name="Google Shape;326;p35"/>
          <p:cNvSpPr txBox="1">
            <a:spLocks noGrp="1"/>
          </p:cNvSpPr>
          <p:nvPr>
            <p:ph type="title" idx="5"/>
          </p:nvPr>
        </p:nvSpPr>
        <p:spPr>
          <a:xfrm>
            <a:off x="4689993" y="2781754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title" idx="6"/>
          </p:nvPr>
        </p:nvSpPr>
        <p:spPr>
          <a:xfrm>
            <a:off x="3759207" y="3864413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title" idx="7"/>
          </p:nvPr>
        </p:nvSpPr>
        <p:spPr>
          <a:xfrm>
            <a:off x="4690007" y="3864413"/>
            <a:ext cx="6948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"/>
          </p:nvPr>
        </p:nvSpPr>
        <p:spPr>
          <a:xfrm>
            <a:off x="1280600" y="1699100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330" name="Google Shape;330;p35"/>
          <p:cNvSpPr txBox="1">
            <a:spLocks noGrp="1"/>
          </p:cNvSpPr>
          <p:nvPr>
            <p:ph type="subTitle" idx="8"/>
          </p:nvPr>
        </p:nvSpPr>
        <p:spPr>
          <a:xfrm>
            <a:off x="1280600" y="2781762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WBS e objetivos da Milestone</a:t>
            </a:r>
            <a:endParaRPr/>
          </a:p>
        </p:txBody>
      </p:sp>
      <p:sp>
        <p:nvSpPr>
          <p:cNvPr id="331" name="Google Shape;331;p35"/>
          <p:cNvSpPr txBox="1">
            <a:spLocks noGrp="1"/>
          </p:cNvSpPr>
          <p:nvPr>
            <p:ph type="subTitle" idx="9"/>
          </p:nvPr>
        </p:nvSpPr>
        <p:spPr>
          <a:xfrm>
            <a:off x="1280600" y="386442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/>
              <a:t>Progressos</a:t>
            </a:r>
            <a:r>
              <a:rPr lang="en-GB"/>
              <a:t> e </a:t>
            </a:r>
            <a:r>
              <a:rPr lang="en-GB" err="1"/>
              <a:t>Riscos</a:t>
            </a:r>
            <a:endParaRPr lang="en-GB"/>
          </a:p>
        </p:txBody>
      </p:sp>
      <p:sp>
        <p:nvSpPr>
          <p:cNvPr id="332" name="Google Shape;332;p35"/>
          <p:cNvSpPr txBox="1">
            <a:spLocks noGrp="1"/>
          </p:cNvSpPr>
          <p:nvPr>
            <p:ph type="subTitle" idx="13"/>
          </p:nvPr>
        </p:nvSpPr>
        <p:spPr>
          <a:xfrm>
            <a:off x="5575300" y="1699096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err="1"/>
              <a:t>Dificuldades</a:t>
            </a:r>
            <a:r>
              <a:rPr lang="en-GB"/>
              <a:t> e </a:t>
            </a:r>
            <a:r>
              <a:rPr lang="en-GB" err="1"/>
              <a:t>Aprendizagens</a:t>
            </a:r>
            <a:endParaRPr lang="en-GB"/>
          </a:p>
        </p:txBody>
      </p:sp>
      <p:sp>
        <p:nvSpPr>
          <p:cNvPr id="333" name="Google Shape;333;p35"/>
          <p:cNvSpPr txBox="1">
            <a:spLocks noGrp="1"/>
          </p:cNvSpPr>
          <p:nvPr>
            <p:ph type="subTitle" idx="14"/>
          </p:nvPr>
        </p:nvSpPr>
        <p:spPr>
          <a:xfrm>
            <a:off x="5575300" y="2781754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Revisão dos objetivos e WBS</a:t>
            </a:r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subTitle" idx="15"/>
          </p:nvPr>
        </p:nvSpPr>
        <p:spPr>
          <a:xfrm>
            <a:off x="5575300" y="3864413"/>
            <a:ext cx="2288100" cy="6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pic>
        <p:nvPicPr>
          <p:cNvPr id="335" name="Google Shape;3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712050"/>
            <a:ext cx="1768000" cy="135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3D0CB9-70AA-7B00-AE8A-5B00422E946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>
            <a:spLocks noGrp="1"/>
          </p:cNvSpPr>
          <p:nvPr>
            <p:ph type="title"/>
          </p:nvPr>
        </p:nvSpPr>
        <p:spPr>
          <a:xfrm>
            <a:off x="2476500" y="2103508"/>
            <a:ext cx="4326082" cy="104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A57AFD-3C88-5F61-2E67-0973CC4B7B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20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6"/>
          <p:cNvSpPr txBox="1">
            <a:spLocks noGrp="1"/>
          </p:cNvSpPr>
          <p:nvPr>
            <p:ph type="title"/>
          </p:nvPr>
        </p:nvSpPr>
        <p:spPr>
          <a:xfrm>
            <a:off x="713225" y="987538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 E OBJETIVOS</a:t>
            </a: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ubTitle" idx="1"/>
          </p:nvPr>
        </p:nvSpPr>
        <p:spPr>
          <a:xfrm>
            <a:off x="713225" y="2109663"/>
            <a:ext cx="4294800" cy="10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200"/>
              <a:t>Construção de veículos aéreos que funcionam de forma individual, capazes de se juntar em voo formando configurações diferentes e capazes de em conjunto realizar diversas tarefas.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760351-0C82-45BD-B5B8-1CEFB2EA084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3</a:t>
            </a:fld>
            <a:endParaRPr lang="en-GB"/>
          </a:p>
        </p:txBody>
      </p:sp>
      <p:sp>
        <p:nvSpPr>
          <p:cNvPr id="3" name="Google Shape;342;p36">
            <a:extLst>
              <a:ext uri="{FF2B5EF4-FFF2-40B4-BE49-F238E27FC236}">
                <a16:creationId xmlns:a16="http://schemas.microsoft.com/office/drawing/2014/main" id="{B81F0790-6A69-DFE0-84C2-36016919F03A}"/>
              </a:ext>
            </a:extLst>
          </p:cNvPr>
          <p:cNvSpPr txBox="1">
            <a:spLocks/>
          </p:cNvSpPr>
          <p:nvPr/>
        </p:nvSpPr>
        <p:spPr>
          <a:xfrm>
            <a:off x="713225" y="3191211"/>
            <a:ext cx="4294800" cy="10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AutoNum type="arabi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 sz="12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Font typeface="Poppins"/>
              <a:buNone/>
            </a:pPr>
            <a:r>
              <a:rPr lang="pt-PT"/>
              <a:t>Uso de rotores </a:t>
            </a:r>
            <a:r>
              <a:rPr lang="pt-PT" err="1"/>
              <a:t>uni-axiais</a:t>
            </a:r>
            <a:r>
              <a:rPr lang="pt-PT"/>
              <a:t> e com voo estável e controlado fazendo uso do sistema Swashplateless para alcançar os 6 graus de liberdade do veículo.</a:t>
            </a:r>
          </a:p>
        </p:txBody>
      </p:sp>
      <p:pic>
        <p:nvPicPr>
          <p:cNvPr id="4" name="Picture 8" descr="A computer generated image of a machine&#10;&#10;Description automatically generated with medium confidence">
            <a:extLst>
              <a:ext uri="{FF2B5EF4-FFF2-40B4-BE49-F238E27FC236}">
                <a16:creationId xmlns:a16="http://schemas.microsoft.com/office/drawing/2014/main" id="{12AA0ABB-A87E-57FE-CE05-0A59100205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83"/>
          <a:stretch/>
        </p:blipFill>
        <p:spPr>
          <a:xfrm>
            <a:off x="5586413" y="1715593"/>
            <a:ext cx="3109597" cy="207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54698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WBS Apresentada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DD1C3-CDDA-755A-86E3-6F9C5856BC1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4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7FD39-C78D-6CC3-32D3-B0A96021A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80" y="1376715"/>
            <a:ext cx="8180439" cy="23900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8"/>
          <p:cNvSpPr/>
          <p:nvPr/>
        </p:nvSpPr>
        <p:spPr>
          <a:xfrm>
            <a:off x="803400" y="1649136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803402" y="3054549"/>
            <a:ext cx="903900" cy="90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8"/>
          <p:cNvSpPr txBox="1">
            <a:spLocks noGrp="1"/>
          </p:cNvSpPr>
          <p:nvPr>
            <p:ph type="subTitle" idx="4"/>
          </p:nvPr>
        </p:nvSpPr>
        <p:spPr>
          <a:xfrm>
            <a:off x="1859700" y="3054549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ELEMENTOS DE LIGAÇÂO</a:t>
            </a:r>
            <a:endParaRPr lang="pt-PT"/>
          </a:p>
        </p:txBody>
      </p:sp>
      <p:sp>
        <p:nvSpPr>
          <p:cNvPr id="358" name="Google Shape;358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OBJECTIVOS PARA A MILESTONE</a:t>
            </a:r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subTitle" idx="1"/>
          </p:nvPr>
        </p:nvSpPr>
        <p:spPr>
          <a:xfrm>
            <a:off x="3553500" y="3054555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Impressão</a:t>
            </a:r>
            <a:r>
              <a:rPr lang="en"/>
              <a:t> dos elementos de </a:t>
            </a:r>
            <a:r>
              <a:rPr lang="en" err="1"/>
              <a:t>ligação</a:t>
            </a:r>
            <a:r>
              <a:rPr lang="en"/>
              <a:t> e de </a:t>
            </a:r>
            <a:r>
              <a:rPr lang="en" err="1"/>
              <a:t>swashplateless</a:t>
            </a:r>
          </a:p>
        </p:txBody>
      </p:sp>
      <p:sp>
        <p:nvSpPr>
          <p:cNvPr id="360" name="Google Shape;360;p38"/>
          <p:cNvSpPr txBox="1">
            <a:spLocks noGrp="1"/>
          </p:cNvSpPr>
          <p:nvPr>
            <p:ph type="subTitle" idx="2"/>
          </p:nvPr>
        </p:nvSpPr>
        <p:spPr>
          <a:xfrm>
            <a:off x="3553500" y="1649136"/>
            <a:ext cx="47871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pt-PT"/>
              <a:t>Montagem da bancada de testes e iniciar os testes. </a:t>
            </a:r>
          </a:p>
        </p:txBody>
      </p:sp>
      <p:sp>
        <p:nvSpPr>
          <p:cNvPr id="361" name="Google Shape;361;p38"/>
          <p:cNvSpPr txBox="1">
            <a:spLocks noGrp="1"/>
          </p:cNvSpPr>
          <p:nvPr>
            <p:ph type="subTitle" idx="3"/>
          </p:nvPr>
        </p:nvSpPr>
        <p:spPr>
          <a:xfrm>
            <a:off x="1859700" y="1649136"/>
            <a:ext cx="1541400" cy="90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</a:t>
            </a:r>
            <a:endParaRPr lang="pt-PT"/>
          </a:p>
        </p:txBody>
      </p:sp>
      <p:grpSp>
        <p:nvGrpSpPr>
          <p:cNvPr id="362" name="Google Shape;362;p38"/>
          <p:cNvGrpSpPr/>
          <p:nvPr/>
        </p:nvGrpSpPr>
        <p:grpSpPr>
          <a:xfrm>
            <a:off x="1044915" y="1890632"/>
            <a:ext cx="420881" cy="420913"/>
            <a:chOff x="4792819" y="2090612"/>
            <a:chExt cx="376762" cy="376791"/>
          </a:xfrm>
        </p:grpSpPr>
        <p:sp>
          <p:nvSpPr>
            <p:cNvPr id="363" name="Google Shape;363;p38"/>
            <p:cNvSpPr/>
            <p:nvPr/>
          </p:nvSpPr>
          <p:spPr>
            <a:xfrm>
              <a:off x="4992193" y="2179659"/>
              <a:ext cx="66298" cy="66270"/>
            </a:xfrm>
            <a:custGeom>
              <a:avLst/>
              <a:gdLst/>
              <a:ahLst/>
              <a:cxnLst/>
              <a:rect l="l" t="t" r="r" b="b"/>
              <a:pathLst>
                <a:path w="2346" h="2345" extrusionOk="0">
                  <a:moveTo>
                    <a:pt x="1173" y="781"/>
                  </a:moveTo>
                  <a:cubicBezTo>
                    <a:pt x="1389" y="781"/>
                    <a:pt x="1564" y="956"/>
                    <a:pt x="1564" y="1172"/>
                  </a:cubicBezTo>
                  <a:cubicBezTo>
                    <a:pt x="1564" y="1388"/>
                    <a:pt x="1389" y="1563"/>
                    <a:pt x="1173" y="1563"/>
                  </a:cubicBezTo>
                  <a:cubicBezTo>
                    <a:pt x="957" y="1563"/>
                    <a:pt x="782" y="1388"/>
                    <a:pt x="782" y="1172"/>
                  </a:cubicBezTo>
                  <a:cubicBezTo>
                    <a:pt x="782" y="956"/>
                    <a:pt x="957" y="781"/>
                    <a:pt x="1173" y="781"/>
                  </a:cubicBezTo>
                  <a:close/>
                  <a:moveTo>
                    <a:pt x="1173" y="1"/>
                  </a:moveTo>
                  <a:cubicBezTo>
                    <a:pt x="527" y="1"/>
                    <a:pt x="1" y="526"/>
                    <a:pt x="1" y="1172"/>
                  </a:cubicBezTo>
                  <a:cubicBezTo>
                    <a:pt x="1" y="1818"/>
                    <a:pt x="527" y="2344"/>
                    <a:pt x="1173" y="2344"/>
                  </a:cubicBezTo>
                  <a:cubicBezTo>
                    <a:pt x="1819" y="2344"/>
                    <a:pt x="2345" y="1818"/>
                    <a:pt x="2345" y="1172"/>
                  </a:cubicBezTo>
                  <a:cubicBezTo>
                    <a:pt x="2345" y="526"/>
                    <a:pt x="1819" y="1"/>
                    <a:pt x="11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4859767" y="2378327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cubicBezTo>
                    <a:pt x="0" y="607"/>
                    <a:pt x="175" y="782"/>
                    <a:pt x="391" y="782"/>
                  </a:cubicBezTo>
                  <a:cubicBezTo>
                    <a:pt x="607" y="782"/>
                    <a:pt x="782" y="607"/>
                    <a:pt x="782" y="391"/>
                  </a:cubicBezTo>
                  <a:cubicBezTo>
                    <a:pt x="782" y="175"/>
                    <a:pt x="607" y="0"/>
                    <a:pt x="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4792819" y="2090612"/>
              <a:ext cx="376762" cy="376791"/>
            </a:xfrm>
            <a:custGeom>
              <a:avLst/>
              <a:gdLst/>
              <a:ahLst/>
              <a:cxnLst/>
              <a:rect l="l" t="t" r="r" b="b"/>
              <a:pathLst>
                <a:path w="13332" h="13333" extrusionOk="0">
                  <a:moveTo>
                    <a:pt x="8229" y="1589"/>
                  </a:moveTo>
                  <a:cubicBezTo>
                    <a:pt x="8444" y="1589"/>
                    <a:pt x="8619" y="1764"/>
                    <a:pt x="8619" y="1980"/>
                  </a:cubicBezTo>
                  <a:lnTo>
                    <a:pt x="8619" y="2410"/>
                  </a:lnTo>
                  <a:cubicBezTo>
                    <a:pt x="8867" y="2461"/>
                    <a:pt x="9099" y="2560"/>
                    <a:pt x="9303" y="2696"/>
                  </a:cubicBezTo>
                  <a:lnTo>
                    <a:pt x="9602" y="2398"/>
                  </a:lnTo>
                  <a:cubicBezTo>
                    <a:pt x="9680" y="2319"/>
                    <a:pt x="9785" y="2277"/>
                    <a:pt x="9890" y="2277"/>
                  </a:cubicBezTo>
                  <a:cubicBezTo>
                    <a:pt x="9974" y="2277"/>
                    <a:pt x="10058" y="2304"/>
                    <a:pt x="10128" y="2360"/>
                  </a:cubicBezTo>
                  <a:cubicBezTo>
                    <a:pt x="10313" y="2509"/>
                    <a:pt x="10323" y="2780"/>
                    <a:pt x="10162" y="2942"/>
                  </a:cubicBezTo>
                  <a:lnTo>
                    <a:pt x="9855" y="3248"/>
                  </a:lnTo>
                  <a:cubicBezTo>
                    <a:pt x="9991" y="3452"/>
                    <a:pt x="10090" y="3684"/>
                    <a:pt x="10141" y="3932"/>
                  </a:cubicBezTo>
                  <a:lnTo>
                    <a:pt x="10561" y="3932"/>
                  </a:lnTo>
                  <a:cubicBezTo>
                    <a:pt x="10762" y="3932"/>
                    <a:pt x="10939" y="4079"/>
                    <a:pt x="10959" y="4279"/>
                  </a:cubicBezTo>
                  <a:cubicBezTo>
                    <a:pt x="10985" y="4515"/>
                    <a:pt x="10802" y="4714"/>
                    <a:pt x="10571" y="4714"/>
                  </a:cubicBezTo>
                  <a:lnTo>
                    <a:pt x="10141" y="4714"/>
                  </a:lnTo>
                  <a:cubicBezTo>
                    <a:pt x="10090" y="4963"/>
                    <a:pt x="9991" y="5193"/>
                    <a:pt x="9855" y="5399"/>
                  </a:cubicBezTo>
                  <a:lnTo>
                    <a:pt x="10154" y="5696"/>
                  </a:lnTo>
                  <a:cubicBezTo>
                    <a:pt x="10296" y="5839"/>
                    <a:pt x="10316" y="6067"/>
                    <a:pt x="10191" y="6223"/>
                  </a:cubicBezTo>
                  <a:cubicBezTo>
                    <a:pt x="10112" y="6321"/>
                    <a:pt x="9998" y="6371"/>
                    <a:pt x="9885" y="6371"/>
                  </a:cubicBezTo>
                  <a:cubicBezTo>
                    <a:pt x="9785" y="6371"/>
                    <a:pt x="9685" y="6333"/>
                    <a:pt x="9609" y="6256"/>
                  </a:cubicBezTo>
                  <a:lnTo>
                    <a:pt x="9304" y="5951"/>
                  </a:lnTo>
                  <a:cubicBezTo>
                    <a:pt x="9099" y="6087"/>
                    <a:pt x="8868" y="6186"/>
                    <a:pt x="8619" y="6237"/>
                  </a:cubicBezTo>
                  <a:lnTo>
                    <a:pt x="8619" y="6657"/>
                  </a:lnTo>
                  <a:cubicBezTo>
                    <a:pt x="8619" y="6857"/>
                    <a:pt x="8472" y="7033"/>
                    <a:pt x="8272" y="7055"/>
                  </a:cubicBezTo>
                  <a:cubicBezTo>
                    <a:pt x="8258" y="7057"/>
                    <a:pt x="8243" y="7057"/>
                    <a:pt x="8229" y="7057"/>
                  </a:cubicBezTo>
                  <a:cubicBezTo>
                    <a:pt x="8014" y="7057"/>
                    <a:pt x="7837" y="6882"/>
                    <a:pt x="7837" y="6666"/>
                  </a:cubicBezTo>
                  <a:lnTo>
                    <a:pt x="7837" y="6236"/>
                  </a:lnTo>
                  <a:cubicBezTo>
                    <a:pt x="7588" y="6186"/>
                    <a:pt x="7358" y="6087"/>
                    <a:pt x="7153" y="5950"/>
                  </a:cubicBezTo>
                  <a:cubicBezTo>
                    <a:pt x="7093" y="5980"/>
                    <a:pt x="6842" y="6377"/>
                    <a:pt x="6553" y="6377"/>
                  </a:cubicBezTo>
                  <a:cubicBezTo>
                    <a:pt x="6466" y="6377"/>
                    <a:pt x="6376" y="6341"/>
                    <a:pt x="6286" y="6247"/>
                  </a:cubicBezTo>
                  <a:cubicBezTo>
                    <a:pt x="6142" y="6097"/>
                    <a:pt x="6150" y="5848"/>
                    <a:pt x="6298" y="5701"/>
                  </a:cubicBezTo>
                  <a:lnTo>
                    <a:pt x="6601" y="5399"/>
                  </a:lnTo>
                  <a:cubicBezTo>
                    <a:pt x="6465" y="5193"/>
                    <a:pt x="6365" y="4963"/>
                    <a:pt x="6315" y="4714"/>
                  </a:cubicBezTo>
                  <a:lnTo>
                    <a:pt x="5895" y="4714"/>
                  </a:lnTo>
                  <a:cubicBezTo>
                    <a:pt x="5694" y="4714"/>
                    <a:pt x="5517" y="4566"/>
                    <a:pt x="5497" y="4367"/>
                  </a:cubicBezTo>
                  <a:cubicBezTo>
                    <a:pt x="5471" y="4132"/>
                    <a:pt x="5655" y="3933"/>
                    <a:pt x="5885" y="3933"/>
                  </a:cubicBezTo>
                  <a:lnTo>
                    <a:pt x="6315" y="3933"/>
                  </a:lnTo>
                  <a:cubicBezTo>
                    <a:pt x="6366" y="3684"/>
                    <a:pt x="6465" y="3452"/>
                    <a:pt x="6601" y="3248"/>
                  </a:cubicBezTo>
                  <a:lnTo>
                    <a:pt x="6302" y="2949"/>
                  </a:lnTo>
                  <a:cubicBezTo>
                    <a:pt x="6161" y="2808"/>
                    <a:pt x="6140" y="2580"/>
                    <a:pt x="6265" y="2423"/>
                  </a:cubicBezTo>
                  <a:cubicBezTo>
                    <a:pt x="6345" y="2325"/>
                    <a:pt x="6458" y="2276"/>
                    <a:pt x="6571" y="2276"/>
                  </a:cubicBezTo>
                  <a:cubicBezTo>
                    <a:pt x="6671" y="2276"/>
                    <a:pt x="6771" y="2314"/>
                    <a:pt x="6847" y="2391"/>
                  </a:cubicBezTo>
                  <a:lnTo>
                    <a:pt x="7152" y="2696"/>
                  </a:lnTo>
                  <a:cubicBezTo>
                    <a:pt x="7358" y="2560"/>
                    <a:pt x="7588" y="2461"/>
                    <a:pt x="7837" y="2410"/>
                  </a:cubicBezTo>
                  <a:lnTo>
                    <a:pt x="7837" y="1990"/>
                  </a:lnTo>
                  <a:cubicBezTo>
                    <a:pt x="7837" y="1790"/>
                    <a:pt x="7985" y="1614"/>
                    <a:pt x="8184" y="1592"/>
                  </a:cubicBezTo>
                  <a:cubicBezTo>
                    <a:pt x="8199" y="1590"/>
                    <a:pt x="8214" y="1589"/>
                    <a:pt x="8229" y="1589"/>
                  </a:cubicBezTo>
                  <a:close/>
                  <a:moveTo>
                    <a:pt x="2760" y="9401"/>
                  </a:moveTo>
                  <a:cubicBezTo>
                    <a:pt x="3406" y="9401"/>
                    <a:pt x="3933" y="9926"/>
                    <a:pt x="3933" y="10572"/>
                  </a:cubicBezTo>
                  <a:cubicBezTo>
                    <a:pt x="3933" y="11218"/>
                    <a:pt x="3406" y="11744"/>
                    <a:pt x="2760" y="11744"/>
                  </a:cubicBezTo>
                  <a:cubicBezTo>
                    <a:pt x="2114" y="11744"/>
                    <a:pt x="1588" y="11218"/>
                    <a:pt x="1588" y="10572"/>
                  </a:cubicBezTo>
                  <a:cubicBezTo>
                    <a:pt x="1588" y="9926"/>
                    <a:pt x="2114" y="9401"/>
                    <a:pt x="2760" y="9401"/>
                  </a:cubicBezTo>
                  <a:close/>
                  <a:moveTo>
                    <a:pt x="11353" y="10963"/>
                  </a:moveTo>
                  <a:cubicBezTo>
                    <a:pt x="11569" y="10963"/>
                    <a:pt x="11744" y="11138"/>
                    <a:pt x="11744" y="11354"/>
                  </a:cubicBezTo>
                  <a:cubicBezTo>
                    <a:pt x="11744" y="11570"/>
                    <a:pt x="11569" y="11744"/>
                    <a:pt x="11353" y="11744"/>
                  </a:cubicBezTo>
                  <a:cubicBezTo>
                    <a:pt x="11137" y="11744"/>
                    <a:pt x="10962" y="11570"/>
                    <a:pt x="10962" y="11354"/>
                  </a:cubicBezTo>
                  <a:cubicBezTo>
                    <a:pt x="10962" y="11138"/>
                    <a:pt x="11137" y="10963"/>
                    <a:pt x="11353" y="10963"/>
                  </a:cubicBezTo>
                  <a:close/>
                  <a:moveTo>
                    <a:pt x="3950" y="4676"/>
                  </a:moveTo>
                  <a:cubicBezTo>
                    <a:pt x="4129" y="6880"/>
                    <a:pt x="5978" y="8620"/>
                    <a:pt x="8228" y="8620"/>
                  </a:cubicBezTo>
                  <a:cubicBezTo>
                    <a:pt x="9847" y="8620"/>
                    <a:pt x="11258" y="7720"/>
                    <a:pt x="11990" y="6395"/>
                  </a:cubicBezTo>
                  <a:lnTo>
                    <a:pt x="12375" y="9684"/>
                  </a:lnTo>
                  <a:cubicBezTo>
                    <a:pt x="12083" y="9508"/>
                    <a:pt x="11719" y="9401"/>
                    <a:pt x="11353" y="9401"/>
                  </a:cubicBezTo>
                  <a:cubicBezTo>
                    <a:pt x="10277" y="9401"/>
                    <a:pt x="9400" y="10278"/>
                    <a:pt x="9400" y="11354"/>
                  </a:cubicBezTo>
                  <a:cubicBezTo>
                    <a:pt x="9400" y="11796"/>
                    <a:pt x="9552" y="12224"/>
                    <a:pt x="9800" y="12552"/>
                  </a:cubicBezTo>
                  <a:lnTo>
                    <a:pt x="4667" y="12552"/>
                  </a:lnTo>
                  <a:cubicBezTo>
                    <a:pt x="5176" y="12055"/>
                    <a:pt x="5494" y="11338"/>
                    <a:pt x="5494" y="10572"/>
                  </a:cubicBezTo>
                  <a:cubicBezTo>
                    <a:pt x="5494" y="9066"/>
                    <a:pt x="4268" y="7838"/>
                    <a:pt x="2760" y="7838"/>
                  </a:cubicBezTo>
                  <a:cubicBezTo>
                    <a:pt x="2506" y="7838"/>
                    <a:pt x="2266" y="7885"/>
                    <a:pt x="2034" y="7949"/>
                  </a:cubicBezTo>
                  <a:lnTo>
                    <a:pt x="3950" y="4676"/>
                  </a:lnTo>
                  <a:close/>
                  <a:moveTo>
                    <a:pt x="8228" y="1"/>
                  </a:moveTo>
                  <a:cubicBezTo>
                    <a:pt x="6656" y="1"/>
                    <a:pt x="5283" y="877"/>
                    <a:pt x="4533" y="2141"/>
                  </a:cubicBezTo>
                  <a:cubicBezTo>
                    <a:pt x="4490" y="2207"/>
                    <a:pt x="389" y="9153"/>
                    <a:pt x="350" y="9260"/>
                  </a:cubicBezTo>
                  <a:cubicBezTo>
                    <a:pt x="134" y="9652"/>
                    <a:pt x="0" y="10094"/>
                    <a:pt x="0" y="10572"/>
                  </a:cubicBezTo>
                  <a:cubicBezTo>
                    <a:pt x="0" y="12080"/>
                    <a:pt x="1253" y="13332"/>
                    <a:pt x="2760" y="13332"/>
                  </a:cubicBezTo>
                  <a:lnTo>
                    <a:pt x="11353" y="13332"/>
                  </a:lnTo>
                  <a:cubicBezTo>
                    <a:pt x="12430" y="13332"/>
                    <a:pt x="13331" y="12430"/>
                    <a:pt x="13331" y="11354"/>
                  </a:cubicBezTo>
                  <a:cubicBezTo>
                    <a:pt x="13331" y="11194"/>
                    <a:pt x="12508" y="3929"/>
                    <a:pt x="12499" y="3855"/>
                  </a:cubicBezTo>
                  <a:lnTo>
                    <a:pt x="12499" y="3855"/>
                  </a:lnTo>
                  <a:cubicBezTo>
                    <a:pt x="12499" y="3852"/>
                    <a:pt x="12497" y="3850"/>
                    <a:pt x="12496" y="3847"/>
                  </a:cubicBezTo>
                  <a:cubicBezTo>
                    <a:pt x="12258" y="1701"/>
                    <a:pt x="10436" y="1"/>
                    <a:pt x="82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D3219D-2BD4-1A96-6247-07EAE64BD2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5</a:t>
            </a:fld>
            <a:endParaRPr lang="en-GB"/>
          </a:p>
        </p:txBody>
      </p:sp>
      <p:sp>
        <p:nvSpPr>
          <p:cNvPr id="4" name="Google Shape;722;p53">
            <a:extLst>
              <a:ext uri="{FF2B5EF4-FFF2-40B4-BE49-F238E27FC236}">
                <a16:creationId xmlns:a16="http://schemas.microsoft.com/office/drawing/2014/main" id="{C1CF6B5F-760F-6CAA-FAF2-95DB512F86BB}"/>
              </a:ext>
            </a:extLst>
          </p:cNvPr>
          <p:cNvSpPr/>
          <p:nvPr/>
        </p:nvSpPr>
        <p:spPr>
          <a:xfrm>
            <a:off x="1062562" y="3356243"/>
            <a:ext cx="378091" cy="287065"/>
          </a:xfrm>
          <a:custGeom>
            <a:avLst/>
            <a:gdLst/>
            <a:ahLst/>
            <a:cxnLst/>
            <a:rect l="l" t="t" r="r" b="b"/>
            <a:pathLst>
              <a:path w="13379" h="10158" extrusionOk="0">
                <a:moveTo>
                  <a:pt x="6690" y="5470"/>
                </a:moveTo>
                <a:cubicBezTo>
                  <a:pt x="6906" y="5470"/>
                  <a:pt x="7081" y="5643"/>
                  <a:pt x="7081" y="5859"/>
                </a:cubicBezTo>
                <a:cubicBezTo>
                  <a:pt x="7081" y="6075"/>
                  <a:pt x="6906" y="6250"/>
                  <a:pt x="6690" y="6250"/>
                </a:cubicBezTo>
                <a:cubicBezTo>
                  <a:pt x="6474" y="6250"/>
                  <a:pt x="6299" y="6075"/>
                  <a:pt x="6299" y="5859"/>
                </a:cubicBezTo>
                <a:cubicBezTo>
                  <a:pt x="6299" y="5643"/>
                  <a:pt x="6474" y="5470"/>
                  <a:pt x="6690" y="5470"/>
                </a:cubicBezTo>
                <a:close/>
                <a:moveTo>
                  <a:pt x="1979" y="1"/>
                </a:moveTo>
                <a:cubicBezTo>
                  <a:pt x="1762" y="1"/>
                  <a:pt x="1587" y="176"/>
                  <a:pt x="1587" y="392"/>
                </a:cubicBezTo>
                <a:lnTo>
                  <a:pt x="1587" y="783"/>
                </a:lnTo>
                <a:lnTo>
                  <a:pt x="425" y="783"/>
                </a:lnTo>
                <a:cubicBezTo>
                  <a:pt x="223" y="783"/>
                  <a:pt x="48" y="929"/>
                  <a:pt x="27" y="1129"/>
                </a:cubicBezTo>
                <a:cubicBezTo>
                  <a:pt x="0" y="1365"/>
                  <a:pt x="184" y="1563"/>
                  <a:pt x="414" y="1563"/>
                </a:cubicBezTo>
                <a:lnTo>
                  <a:pt x="1587" y="1563"/>
                </a:lnTo>
                <a:lnTo>
                  <a:pt x="1587" y="2345"/>
                </a:lnTo>
                <a:lnTo>
                  <a:pt x="1196" y="2345"/>
                </a:lnTo>
                <a:cubicBezTo>
                  <a:pt x="980" y="2345"/>
                  <a:pt x="805" y="2520"/>
                  <a:pt x="805" y="2736"/>
                </a:cubicBezTo>
                <a:lnTo>
                  <a:pt x="805" y="3517"/>
                </a:lnTo>
                <a:cubicBezTo>
                  <a:pt x="805" y="5026"/>
                  <a:pt x="2029" y="6251"/>
                  <a:pt x="3539" y="6251"/>
                </a:cubicBezTo>
                <a:lnTo>
                  <a:pt x="4738" y="6251"/>
                </a:lnTo>
                <a:lnTo>
                  <a:pt x="4738" y="6642"/>
                </a:lnTo>
                <a:cubicBezTo>
                  <a:pt x="4738" y="6779"/>
                  <a:pt x="4765" y="6909"/>
                  <a:pt x="4809" y="7033"/>
                </a:cubicBezTo>
                <a:lnTo>
                  <a:pt x="4347" y="7033"/>
                </a:lnTo>
                <a:cubicBezTo>
                  <a:pt x="3700" y="7033"/>
                  <a:pt x="3175" y="7556"/>
                  <a:pt x="3175" y="8203"/>
                </a:cubicBezTo>
                <a:lnTo>
                  <a:pt x="3175" y="9376"/>
                </a:lnTo>
                <a:lnTo>
                  <a:pt x="2784" y="9376"/>
                </a:lnTo>
                <a:cubicBezTo>
                  <a:pt x="2615" y="9376"/>
                  <a:pt x="2462" y="9482"/>
                  <a:pt x="2412" y="9643"/>
                </a:cubicBezTo>
                <a:cubicBezTo>
                  <a:pt x="2330" y="9911"/>
                  <a:pt x="2529" y="10157"/>
                  <a:pt x="2784" y="10157"/>
                </a:cubicBezTo>
                <a:lnTo>
                  <a:pt x="4347" y="10157"/>
                </a:lnTo>
                <a:cubicBezTo>
                  <a:pt x="4515" y="10157"/>
                  <a:pt x="4669" y="10049"/>
                  <a:pt x="4719" y="9889"/>
                </a:cubicBezTo>
                <a:cubicBezTo>
                  <a:pt x="4800" y="9621"/>
                  <a:pt x="4602" y="9376"/>
                  <a:pt x="4347" y="9376"/>
                </a:cubicBezTo>
                <a:lnTo>
                  <a:pt x="3956" y="9376"/>
                </a:lnTo>
                <a:lnTo>
                  <a:pt x="3956" y="8203"/>
                </a:lnTo>
                <a:cubicBezTo>
                  <a:pt x="3956" y="7988"/>
                  <a:pt x="4131" y="7813"/>
                  <a:pt x="4347" y="7813"/>
                </a:cubicBezTo>
                <a:lnTo>
                  <a:pt x="9033" y="7813"/>
                </a:lnTo>
                <a:cubicBezTo>
                  <a:pt x="9249" y="7813"/>
                  <a:pt x="9424" y="7988"/>
                  <a:pt x="9424" y="8203"/>
                </a:cubicBezTo>
                <a:lnTo>
                  <a:pt x="9424" y="9376"/>
                </a:lnTo>
                <a:lnTo>
                  <a:pt x="9032" y="9376"/>
                </a:lnTo>
                <a:cubicBezTo>
                  <a:pt x="8864" y="9376"/>
                  <a:pt x="8711" y="9482"/>
                  <a:pt x="8661" y="9643"/>
                </a:cubicBezTo>
                <a:cubicBezTo>
                  <a:pt x="8580" y="9911"/>
                  <a:pt x="8777" y="10157"/>
                  <a:pt x="9033" y="10157"/>
                </a:cubicBezTo>
                <a:lnTo>
                  <a:pt x="10596" y="10157"/>
                </a:lnTo>
                <a:cubicBezTo>
                  <a:pt x="10764" y="10157"/>
                  <a:pt x="10919" y="10049"/>
                  <a:pt x="10967" y="9889"/>
                </a:cubicBezTo>
                <a:cubicBezTo>
                  <a:pt x="11048" y="9621"/>
                  <a:pt x="10852" y="9376"/>
                  <a:pt x="10595" y="9376"/>
                </a:cubicBezTo>
                <a:lnTo>
                  <a:pt x="10204" y="9376"/>
                </a:lnTo>
                <a:lnTo>
                  <a:pt x="10204" y="8203"/>
                </a:lnTo>
                <a:cubicBezTo>
                  <a:pt x="10204" y="7556"/>
                  <a:pt x="9681" y="7033"/>
                  <a:pt x="9033" y="7033"/>
                </a:cubicBezTo>
                <a:lnTo>
                  <a:pt x="8571" y="7033"/>
                </a:lnTo>
                <a:cubicBezTo>
                  <a:pt x="8615" y="6909"/>
                  <a:pt x="8643" y="6779"/>
                  <a:pt x="8643" y="6642"/>
                </a:cubicBezTo>
                <a:lnTo>
                  <a:pt x="8643" y="6251"/>
                </a:lnTo>
                <a:lnTo>
                  <a:pt x="9815" y="6251"/>
                </a:lnTo>
                <a:cubicBezTo>
                  <a:pt x="11324" y="6251"/>
                  <a:pt x="12549" y="5026"/>
                  <a:pt x="12549" y="3517"/>
                </a:cubicBezTo>
                <a:lnTo>
                  <a:pt x="12549" y="2736"/>
                </a:lnTo>
                <a:cubicBezTo>
                  <a:pt x="12549" y="2520"/>
                  <a:pt x="12374" y="2345"/>
                  <a:pt x="12158" y="2345"/>
                </a:cubicBezTo>
                <a:lnTo>
                  <a:pt x="11767" y="2345"/>
                </a:lnTo>
                <a:lnTo>
                  <a:pt x="11767" y="1563"/>
                </a:lnTo>
                <a:lnTo>
                  <a:pt x="12956" y="1563"/>
                </a:lnTo>
                <a:cubicBezTo>
                  <a:pt x="13155" y="1563"/>
                  <a:pt x="13332" y="1416"/>
                  <a:pt x="13354" y="1218"/>
                </a:cubicBezTo>
                <a:cubicBezTo>
                  <a:pt x="13378" y="981"/>
                  <a:pt x="13195" y="782"/>
                  <a:pt x="12966" y="782"/>
                </a:cubicBezTo>
                <a:lnTo>
                  <a:pt x="11767" y="782"/>
                </a:lnTo>
                <a:lnTo>
                  <a:pt x="11767" y="401"/>
                </a:lnTo>
                <a:cubicBezTo>
                  <a:pt x="11767" y="201"/>
                  <a:pt x="11620" y="25"/>
                  <a:pt x="11420" y="3"/>
                </a:cubicBezTo>
                <a:cubicBezTo>
                  <a:pt x="11406" y="2"/>
                  <a:pt x="11392" y="1"/>
                  <a:pt x="11378" y="1"/>
                </a:cubicBezTo>
                <a:cubicBezTo>
                  <a:pt x="11162" y="1"/>
                  <a:pt x="10986" y="176"/>
                  <a:pt x="10986" y="392"/>
                </a:cubicBezTo>
                <a:lnTo>
                  <a:pt x="10986" y="782"/>
                </a:lnTo>
                <a:lnTo>
                  <a:pt x="9825" y="782"/>
                </a:lnTo>
                <a:cubicBezTo>
                  <a:pt x="9624" y="782"/>
                  <a:pt x="9447" y="929"/>
                  <a:pt x="9427" y="1129"/>
                </a:cubicBezTo>
                <a:cubicBezTo>
                  <a:pt x="9401" y="1365"/>
                  <a:pt x="9584" y="1563"/>
                  <a:pt x="9815" y="1563"/>
                </a:cubicBezTo>
                <a:lnTo>
                  <a:pt x="10986" y="1563"/>
                </a:lnTo>
                <a:lnTo>
                  <a:pt x="10986" y="2345"/>
                </a:lnTo>
                <a:lnTo>
                  <a:pt x="10595" y="2345"/>
                </a:lnTo>
                <a:cubicBezTo>
                  <a:pt x="10379" y="2345"/>
                  <a:pt x="10206" y="2520"/>
                  <a:pt x="10206" y="2736"/>
                </a:cubicBezTo>
                <a:lnTo>
                  <a:pt x="10206" y="3517"/>
                </a:lnTo>
                <a:cubicBezTo>
                  <a:pt x="10206" y="3733"/>
                  <a:pt x="10031" y="3906"/>
                  <a:pt x="9815" y="3906"/>
                </a:cubicBezTo>
                <a:lnTo>
                  <a:pt x="3539" y="3906"/>
                </a:lnTo>
                <a:cubicBezTo>
                  <a:pt x="3323" y="3906"/>
                  <a:pt x="3148" y="3733"/>
                  <a:pt x="3148" y="3517"/>
                </a:cubicBezTo>
                <a:lnTo>
                  <a:pt x="3148" y="2736"/>
                </a:lnTo>
                <a:cubicBezTo>
                  <a:pt x="3148" y="2520"/>
                  <a:pt x="2973" y="2345"/>
                  <a:pt x="2758" y="2345"/>
                </a:cubicBezTo>
                <a:lnTo>
                  <a:pt x="2367" y="2345"/>
                </a:lnTo>
                <a:lnTo>
                  <a:pt x="2367" y="1563"/>
                </a:lnTo>
                <a:lnTo>
                  <a:pt x="3529" y="1563"/>
                </a:lnTo>
                <a:cubicBezTo>
                  <a:pt x="3730" y="1563"/>
                  <a:pt x="3905" y="1416"/>
                  <a:pt x="3927" y="1216"/>
                </a:cubicBezTo>
                <a:cubicBezTo>
                  <a:pt x="3953" y="981"/>
                  <a:pt x="3770" y="782"/>
                  <a:pt x="3539" y="782"/>
                </a:cubicBezTo>
                <a:lnTo>
                  <a:pt x="2367" y="782"/>
                </a:lnTo>
                <a:lnTo>
                  <a:pt x="2367" y="403"/>
                </a:lnTo>
                <a:cubicBezTo>
                  <a:pt x="2367" y="201"/>
                  <a:pt x="2220" y="25"/>
                  <a:pt x="2021" y="3"/>
                </a:cubicBezTo>
                <a:cubicBezTo>
                  <a:pt x="2007" y="2"/>
                  <a:pt x="1993" y="1"/>
                  <a:pt x="197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PROGRESSOS E RISCOS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4"/>
          </p:nvPr>
        </p:nvSpPr>
        <p:spPr>
          <a:xfrm>
            <a:off x="385770" y="2279488"/>
            <a:ext cx="2391844" cy="644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Estruturas de ligação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5"/>
          </p:nvPr>
        </p:nvSpPr>
        <p:spPr>
          <a:xfrm>
            <a:off x="3586999" y="2452584"/>
            <a:ext cx="1970002" cy="3430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Progresso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"/>
          </p:nvPr>
        </p:nvSpPr>
        <p:spPr>
          <a:xfrm>
            <a:off x="709750" y="3015142"/>
            <a:ext cx="2225700" cy="1102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Estruturas que permitirão a ligação entre módulos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2"/>
          </p:nvPr>
        </p:nvSpPr>
        <p:spPr>
          <a:xfrm>
            <a:off x="3457413" y="3015142"/>
            <a:ext cx="2225700" cy="1151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finalizados e prontos para fabrico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3"/>
          </p:nvPr>
        </p:nvSpPr>
        <p:spPr>
          <a:xfrm>
            <a:off x="6205075" y="3074136"/>
            <a:ext cx="2599711" cy="1043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/>
              <a:t>Medidas do mainframe do módulo;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/>
              <a:t>Escolha do material para a estrutura.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9"/>
          <p:cNvSpPr txBox="1">
            <a:spLocks noGrp="1"/>
          </p:cNvSpPr>
          <p:nvPr>
            <p:ph type="subTitle" idx="6"/>
          </p:nvPr>
        </p:nvSpPr>
        <p:spPr>
          <a:xfrm>
            <a:off x="6205076" y="2450630"/>
            <a:ext cx="1970002" cy="3469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Obstáculos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39"/>
          <p:cNvSpPr/>
          <p:nvPr/>
        </p:nvSpPr>
        <p:spPr>
          <a:xfrm>
            <a:off x="79620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353535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6281275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5" name="Google Shape;385;p39"/>
          <p:cNvGrpSpPr/>
          <p:nvPr/>
        </p:nvGrpSpPr>
        <p:grpSpPr>
          <a:xfrm>
            <a:off x="999715" y="1419942"/>
            <a:ext cx="301413" cy="342826"/>
            <a:chOff x="3170695" y="2687294"/>
            <a:chExt cx="331151" cy="376649"/>
          </a:xfrm>
        </p:grpSpPr>
        <p:sp>
          <p:nvSpPr>
            <p:cNvPr id="386" name="Google Shape;386;p39"/>
            <p:cNvSpPr/>
            <p:nvPr/>
          </p:nvSpPr>
          <p:spPr>
            <a:xfrm>
              <a:off x="3170695" y="2853462"/>
              <a:ext cx="331151" cy="55248"/>
            </a:xfrm>
            <a:custGeom>
              <a:avLst/>
              <a:gdLst/>
              <a:ahLst/>
              <a:cxnLst/>
              <a:rect l="l" t="t" r="r" b="b"/>
              <a:pathLst>
                <a:path w="11718" h="1955" extrusionOk="0">
                  <a:moveTo>
                    <a:pt x="388" y="1"/>
                  </a:moveTo>
                  <a:cubicBezTo>
                    <a:pt x="174" y="1"/>
                    <a:pt x="0" y="175"/>
                    <a:pt x="0" y="392"/>
                  </a:cubicBezTo>
                  <a:lnTo>
                    <a:pt x="0" y="781"/>
                  </a:lnTo>
                  <a:cubicBezTo>
                    <a:pt x="0" y="956"/>
                    <a:pt x="115" y="1109"/>
                    <a:pt x="283" y="1157"/>
                  </a:cubicBezTo>
                  <a:cubicBezTo>
                    <a:pt x="397" y="1191"/>
                    <a:pt x="3101" y="1955"/>
                    <a:pt x="5859" y="1955"/>
                  </a:cubicBezTo>
                  <a:cubicBezTo>
                    <a:pt x="8616" y="1955"/>
                    <a:pt x="11321" y="1191"/>
                    <a:pt x="11435" y="1157"/>
                  </a:cubicBezTo>
                  <a:cubicBezTo>
                    <a:pt x="11602" y="1109"/>
                    <a:pt x="11717" y="956"/>
                    <a:pt x="11717" y="781"/>
                  </a:cubicBezTo>
                  <a:lnTo>
                    <a:pt x="11717" y="392"/>
                  </a:lnTo>
                  <a:cubicBezTo>
                    <a:pt x="11717" y="176"/>
                    <a:pt x="11542" y="1"/>
                    <a:pt x="11327" y="1"/>
                  </a:cubicBezTo>
                  <a:lnTo>
                    <a:pt x="391" y="1"/>
                  </a:lnTo>
                  <a:cubicBezTo>
                    <a:pt x="390" y="1"/>
                    <a:pt x="38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3192738" y="2912469"/>
              <a:ext cx="287009" cy="151474"/>
            </a:xfrm>
            <a:custGeom>
              <a:avLst/>
              <a:gdLst/>
              <a:ahLst/>
              <a:cxnLst/>
              <a:rect l="l" t="t" r="r" b="b"/>
              <a:pathLst>
                <a:path w="10156" h="5360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252"/>
                    <a:pt x="175" y="1427"/>
                    <a:pt x="391" y="1427"/>
                  </a:cubicBezTo>
                  <a:lnTo>
                    <a:pt x="945" y="1427"/>
                  </a:lnTo>
                  <a:cubicBezTo>
                    <a:pt x="1035" y="1746"/>
                    <a:pt x="1164" y="2054"/>
                    <a:pt x="1330" y="2347"/>
                  </a:cubicBezTo>
                  <a:lnTo>
                    <a:pt x="936" y="2741"/>
                  </a:lnTo>
                  <a:cubicBezTo>
                    <a:pt x="783" y="2894"/>
                    <a:pt x="783" y="3142"/>
                    <a:pt x="936" y="3293"/>
                  </a:cubicBezTo>
                  <a:lnTo>
                    <a:pt x="2040" y="4398"/>
                  </a:lnTo>
                  <a:cubicBezTo>
                    <a:pt x="2117" y="4474"/>
                    <a:pt x="2216" y="4512"/>
                    <a:pt x="2316" y="4512"/>
                  </a:cubicBezTo>
                  <a:cubicBezTo>
                    <a:pt x="2416" y="4512"/>
                    <a:pt x="2516" y="4474"/>
                    <a:pt x="2593" y="4398"/>
                  </a:cubicBezTo>
                  <a:lnTo>
                    <a:pt x="2986" y="4003"/>
                  </a:lnTo>
                  <a:cubicBezTo>
                    <a:pt x="3279" y="4169"/>
                    <a:pt x="3587" y="4298"/>
                    <a:pt x="3906" y="4388"/>
                  </a:cubicBezTo>
                  <a:lnTo>
                    <a:pt x="3906" y="4969"/>
                  </a:lnTo>
                  <a:cubicBezTo>
                    <a:pt x="3906" y="5184"/>
                    <a:pt x="4081" y="5359"/>
                    <a:pt x="4297" y="5359"/>
                  </a:cubicBezTo>
                  <a:lnTo>
                    <a:pt x="5859" y="5359"/>
                  </a:lnTo>
                  <a:cubicBezTo>
                    <a:pt x="6075" y="5359"/>
                    <a:pt x="6250" y="5184"/>
                    <a:pt x="6250" y="4969"/>
                  </a:cubicBezTo>
                  <a:lnTo>
                    <a:pt x="6250" y="4388"/>
                  </a:lnTo>
                  <a:cubicBezTo>
                    <a:pt x="6569" y="4298"/>
                    <a:pt x="6877" y="4169"/>
                    <a:pt x="7170" y="4003"/>
                  </a:cubicBezTo>
                  <a:lnTo>
                    <a:pt x="7563" y="4398"/>
                  </a:lnTo>
                  <a:cubicBezTo>
                    <a:pt x="7640" y="4474"/>
                    <a:pt x="7740" y="4512"/>
                    <a:pt x="7840" y="4512"/>
                  </a:cubicBezTo>
                  <a:cubicBezTo>
                    <a:pt x="7940" y="4512"/>
                    <a:pt x="8040" y="4474"/>
                    <a:pt x="8116" y="4398"/>
                  </a:cubicBezTo>
                  <a:lnTo>
                    <a:pt x="9221" y="3293"/>
                  </a:lnTo>
                  <a:cubicBezTo>
                    <a:pt x="9373" y="3142"/>
                    <a:pt x="9373" y="2894"/>
                    <a:pt x="9221" y="2741"/>
                  </a:cubicBezTo>
                  <a:lnTo>
                    <a:pt x="8826" y="2347"/>
                  </a:lnTo>
                  <a:cubicBezTo>
                    <a:pt x="8992" y="2054"/>
                    <a:pt x="9121" y="1746"/>
                    <a:pt x="9211" y="1427"/>
                  </a:cubicBezTo>
                  <a:lnTo>
                    <a:pt x="9765" y="1427"/>
                  </a:lnTo>
                  <a:cubicBezTo>
                    <a:pt x="9981" y="1427"/>
                    <a:pt x="10156" y="1252"/>
                    <a:pt x="10156" y="1036"/>
                  </a:cubicBezTo>
                  <a:lnTo>
                    <a:pt x="10156" y="1"/>
                  </a:lnTo>
                  <a:cubicBezTo>
                    <a:pt x="9602" y="131"/>
                    <a:pt x="8766" y="307"/>
                    <a:pt x="7794" y="443"/>
                  </a:cubicBezTo>
                  <a:cubicBezTo>
                    <a:pt x="7696" y="1861"/>
                    <a:pt x="6522" y="2990"/>
                    <a:pt x="5079" y="2990"/>
                  </a:cubicBezTo>
                  <a:cubicBezTo>
                    <a:pt x="3635" y="2990"/>
                    <a:pt x="2461" y="1861"/>
                    <a:pt x="2364" y="443"/>
                  </a:cubicBezTo>
                  <a:cubicBezTo>
                    <a:pt x="1390" y="307"/>
                    <a:pt x="556" y="1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3194914" y="2687294"/>
              <a:ext cx="282939" cy="144126"/>
            </a:xfrm>
            <a:custGeom>
              <a:avLst/>
              <a:gdLst/>
              <a:ahLst/>
              <a:cxnLst/>
              <a:rect l="l" t="t" r="r" b="b"/>
              <a:pathLst>
                <a:path w="10012" h="5100" extrusionOk="0">
                  <a:moveTo>
                    <a:pt x="5006" y="1"/>
                  </a:moveTo>
                  <a:cubicBezTo>
                    <a:pt x="4490" y="1"/>
                    <a:pt x="3974" y="69"/>
                    <a:pt x="3472" y="204"/>
                  </a:cubicBezTo>
                  <a:cubicBezTo>
                    <a:pt x="3245" y="267"/>
                    <a:pt x="3132" y="530"/>
                    <a:pt x="3230" y="745"/>
                  </a:cubicBezTo>
                  <a:lnTo>
                    <a:pt x="4580" y="3765"/>
                  </a:lnTo>
                  <a:cubicBezTo>
                    <a:pt x="4669" y="3962"/>
                    <a:pt x="4582" y="4194"/>
                    <a:pt x="4385" y="4283"/>
                  </a:cubicBezTo>
                  <a:cubicBezTo>
                    <a:pt x="4333" y="4306"/>
                    <a:pt x="4279" y="4317"/>
                    <a:pt x="4225" y="4317"/>
                  </a:cubicBezTo>
                  <a:cubicBezTo>
                    <a:pt x="4076" y="4317"/>
                    <a:pt x="3933" y="4231"/>
                    <a:pt x="3869" y="4087"/>
                  </a:cubicBezTo>
                  <a:lnTo>
                    <a:pt x="2648" y="1356"/>
                  </a:lnTo>
                  <a:cubicBezTo>
                    <a:pt x="1253" y="2090"/>
                    <a:pt x="251" y="3482"/>
                    <a:pt x="0" y="5099"/>
                  </a:cubicBezTo>
                  <a:lnTo>
                    <a:pt x="10012" y="5099"/>
                  </a:lnTo>
                  <a:cubicBezTo>
                    <a:pt x="9761" y="3482"/>
                    <a:pt x="8759" y="2090"/>
                    <a:pt x="7364" y="1356"/>
                  </a:cubicBezTo>
                  <a:lnTo>
                    <a:pt x="6143" y="4087"/>
                  </a:lnTo>
                  <a:cubicBezTo>
                    <a:pt x="6079" y="4232"/>
                    <a:pt x="5937" y="4317"/>
                    <a:pt x="5788" y="4317"/>
                  </a:cubicBezTo>
                  <a:cubicBezTo>
                    <a:pt x="5734" y="4317"/>
                    <a:pt x="5680" y="4306"/>
                    <a:pt x="5627" y="4283"/>
                  </a:cubicBezTo>
                  <a:cubicBezTo>
                    <a:pt x="5430" y="4194"/>
                    <a:pt x="5343" y="3962"/>
                    <a:pt x="5432" y="3765"/>
                  </a:cubicBezTo>
                  <a:lnTo>
                    <a:pt x="6782" y="745"/>
                  </a:lnTo>
                  <a:cubicBezTo>
                    <a:pt x="6880" y="530"/>
                    <a:pt x="6768" y="267"/>
                    <a:pt x="6540" y="204"/>
                  </a:cubicBezTo>
                  <a:cubicBezTo>
                    <a:pt x="6038" y="69"/>
                    <a:pt x="5522" y="1"/>
                    <a:pt x="5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9"/>
          <p:cNvGrpSpPr/>
          <p:nvPr/>
        </p:nvGrpSpPr>
        <p:grpSpPr>
          <a:xfrm>
            <a:off x="6478727" y="1419865"/>
            <a:ext cx="342981" cy="342981"/>
            <a:chOff x="7241633" y="2090612"/>
            <a:chExt cx="376819" cy="376819"/>
          </a:xfrm>
        </p:grpSpPr>
        <p:sp>
          <p:nvSpPr>
            <p:cNvPr id="390" name="Google Shape;390;p39"/>
            <p:cNvSpPr/>
            <p:nvPr/>
          </p:nvSpPr>
          <p:spPr>
            <a:xfrm>
              <a:off x="7374878" y="2312114"/>
              <a:ext cx="110412" cy="66270"/>
            </a:xfrm>
            <a:custGeom>
              <a:avLst/>
              <a:gdLst/>
              <a:ahLst/>
              <a:cxnLst/>
              <a:rect l="l" t="t" r="r" b="b"/>
              <a:pathLst>
                <a:path w="3907" h="2345" extrusionOk="0">
                  <a:moveTo>
                    <a:pt x="44" y="0"/>
                  </a:moveTo>
                  <a:cubicBezTo>
                    <a:pt x="18" y="129"/>
                    <a:pt x="0" y="258"/>
                    <a:pt x="0" y="391"/>
                  </a:cubicBezTo>
                  <a:cubicBezTo>
                    <a:pt x="0" y="1469"/>
                    <a:pt x="876" y="2345"/>
                    <a:pt x="1952" y="2345"/>
                  </a:cubicBezTo>
                  <a:cubicBezTo>
                    <a:pt x="3030" y="2345"/>
                    <a:pt x="3906" y="1469"/>
                    <a:pt x="3906" y="391"/>
                  </a:cubicBezTo>
                  <a:cubicBezTo>
                    <a:pt x="3906" y="258"/>
                    <a:pt x="3889" y="129"/>
                    <a:pt x="3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7286566" y="2312114"/>
              <a:ext cx="287037" cy="155317"/>
            </a:xfrm>
            <a:custGeom>
              <a:avLst/>
              <a:gdLst/>
              <a:ahLst/>
              <a:cxnLst/>
              <a:rect l="l" t="t" r="r" b="b"/>
              <a:pathLst>
                <a:path w="10157" h="5496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lnTo>
                    <a:pt x="0" y="1173"/>
                  </a:lnTo>
                  <a:cubicBezTo>
                    <a:pt x="0" y="1388"/>
                    <a:pt x="175" y="1563"/>
                    <a:pt x="391" y="1563"/>
                  </a:cubicBezTo>
                  <a:lnTo>
                    <a:pt x="945" y="1563"/>
                  </a:lnTo>
                  <a:cubicBezTo>
                    <a:pt x="1036" y="1883"/>
                    <a:pt x="1164" y="2190"/>
                    <a:pt x="1330" y="2483"/>
                  </a:cubicBezTo>
                  <a:lnTo>
                    <a:pt x="935" y="2877"/>
                  </a:lnTo>
                  <a:cubicBezTo>
                    <a:pt x="783" y="3030"/>
                    <a:pt x="783" y="3277"/>
                    <a:pt x="935" y="3430"/>
                  </a:cubicBezTo>
                  <a:lnTo>
                    <a:pt x="2040" y="4533"/>
                  </a:lnTo>
                  <a:cubicBezTo>
                    <a:pt x="2117" y="4610"/>
                    <a:pt x="2217" y="4648"/>
                    <a:pt x="2317" y="4648"/>
                  </a:cubicBezTo>
                  <a:cubicBezTo>
                    <a:pt x="2416" y="4648"/>
                    <a:pt x="2516" y="4610"/>
                    <a:pt x="2593" y="4533"/>
                  </a:cubicBezTo>
                  <a:lnTo>
                    <a:pt x="2987" y="4140"/>
                  </a:lnTo>
                  <a:cubicBezTo>
                    <a:pt x="3280" y="4305"/>
                    <a:pt x="3587" y="4434"/>
                    <a:pt x="3907" y="4525"/>
                  </a:cubicBezTo>
                  <a:lnTo>
                    <a:pt x="3907" y="5079"/>
                  </a:lnTo>
                  <a:cubicBezTo>
                    <a:pt x="3907" y="5308"/>
                    <a:pt x="4095" y="5496"/>
                    <a:pt x="4324" y="5496"/>
                  </a:cubicBezTo>
                  <a:lnTo>
                    <a:pt x="5859" y="5496"/>
                  </a:lnTo>
                  <a:cubicBezTo>
                    <a:pt x="6075" y="5496"/>
                    <a:pt x="6250" y="5321"/>
                    <a:pt x="6250" y="5105"/>
                  </a:cubicBezTo>
                  <a:lnTo>
                    <a:pt x="6250" y="4525"/>
                  </a:lnTo>
                  <a:cubicBezTo>
                    <a:pt x="6569" y="4434"/>
                    <a:pt x="6877" y="4306"/>
                    <a:pt x="7170" y="4140"/>
                  </a:cubicBezTo>
                  <a:lnTo>
                    <a:pt x="7565" y="4533"/>
                  </a:lnTo>
                  <a:cubicBezTo>
                    <a:pt x="7641" y="4610"/>
                    <a:pt x="7741" y="4648"/>
                    <a:pt x="7841" y="4648"/>
                  </a:cubicBezTo>
                  <a:cubicBezTo>
                    <a:pt x="7940" y="4648"/>
                    <a:pt x="8040" y="4610"/>
                    <a:pt x="8116" y="4533"/>
                  </a:cubicBezTo>
                  <a:lnTo>
                    <a:pt x="9221" y="3430"/>
                  </a:lnTo>
                  <a:cubicBezTo>
                    <a:pt x="9374" y="3277"/>
                    <a:pt x="9374" y="3030"/>
                    <a:pt x="9221" y="2877"/>
                  </a:cubicBezTo>
                  <a:lnTo>
                    <a:pt x="8828" y="2483"/>
                  </a:lnTo>
                  <a:cubicBezTo>
                    <a:pt x="8992" y="2190"/>
                    <a:pt x="9121" y="1883"/>
                    <a:pt x="9211" y="1563"/>
                  </a:cubicBezTo>
                  <a:lnTo>
                    <a:pt x="9765" y="1563"/>
                  </a:lnTo>
                  <a:cubicBezTo>
                    <a:pt x="9981" y="1563"/>
                    <a:pt x="10156" y="1388"/>
                    <a:pt x="10156" y="1173"/>
                  </a:cubicBezTo>
                  <a:lnTo>
                    <a:pt x="10156" y="391"/>
                  </a:lnTo>
                  <a:cubicBezTo>
                    <a:pt x="10156" y="175"/>
                    <a:pt x="9981" y="0"/>
                    <a:pt x="9765" y="0"/>
                  </a:cubicBezTo>
                  <a:lnTo>
                    <a:pt x="7779" y="0"/>
                  </a:lnTo>
                  <a:cubicBezTo>
                    <a:pt x="7798" y="130"/>
                    <a:pt x="7813" y="260"/>
                    <a:pt x="7813" y="391"/>
                  </a:cubicBezTo>
                  <a:cubicBezTo>
                    <a:pt x="7813" y="1899"/>
                    <a:pt x="6587" y="3125"/>
                    <a:pt x="5079" y="3125"/>
                  </a:cubicBezTo>
                  <a:cubicBezTo>
                    <a:pt x="3571" y="3125"/>
                    <a:pt x="2345" y="1899"/>
                    <a:pt x="2345" y="391"/>
                  </a:cubicBezTo>
                  <a:cubicBezTo>
                    <a:pt x="2345" y="260"/>
                    <a:pt x="2360" y="130"/>
                    <a:pt x="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7286566" y="2090612"/>
              <a:ext cx="88341" cy="44905"/>
            </a:xfrm>
            <a:custGeom>
              <a:avLst/>
              <a:gdLst/>
              <a:ahLst/>
              <a:cxnLst/>
              <a:rect l="l" t="t" r="r" b="b"/>
              <a:pathLst>
                <a:path w="3126" h="1589" extrusionOk="0">
                  <a:moveTo>
                    <a:pt x="391" y="1"/>
                  </a:moveTo>
                  <a:cubicBezTo>
                    <a:pt x="175" y="1"/>
                    <a:pt x="0" y="176"/>
                    <a:pt x="0" y="392"/>
                  </a:cubicBezTo>
                  <a:lnTo>
                    <a:pt x="0" y="1589"/>
                  </a:lnTo>
                  <a:lnTo>
                    <a:pt x="3125" y="1589"/>
                  </a:lnTo>
                  <a:lnTo>
                    <a:pt x="3125" y="392"/>
                  </a:lnTo>
                  <a:cubicBezTo>
                    <a:pt x="3125" y="176"/>
                    <a:pt x="2950" y="1"/>
                    <a:pt x="2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7463163" y="2212752"/>
              <a:ext cx="33177" cy="22128"/>
            </a:xfrm>
            <a:custGeom>
              <a:avLst/>
              <a:gdLst/>
              <a:ahLst/>
              <a:cxnLst/>
              <a:rect l="l" t="t" r="r" b="b"/>
              <a:pathLst>
                <a:path w="1174" h="783" extrusionOk="0">
                  <a:moveTo>
                    <a:pt x="1" y="1"/>
                  </a:moveTo>
                  <a:lnTo>
                    <a:pt x="1" y="782"/>
                  </a:lnTo>
                  <a:lnTo>
                    <a:pt x="1173" y="782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7518354" y="2212752"/>
              <a:ext cx="33149" cy="22128"/>
            </a:xfrm>
            <a:custGeom>
              <a:avLst/>
              <a:gdLst/>
              <a:ahLst/>
              <a:cxnLst/>
              <a:rect l="l" t="t" r="r" b="b"/>
              <a:pathLst>
                <a:path w="1173" h="783" extrusionOk="0">
                  <a:moveTo>
                    <a:pt x="0" y="1"/>
                  </a:moveTo>
                  <a:lnTo>
                    <a:pt x="0" y="782"/>
                  </a:lnTo>
                  <a:lnTo>
                    <a:pt x="1172" y="78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7241633" y="2113418"/>
              <a:ext cx="376819" cy="176682"/>
            </a:xfrm>
            <a:custGeom>
              <a:avLst/>
              <a:gdLst/>
              <a:ahLst/>
              <a:cxnLst/>
              <a:rect l="l" t="t" r="r" b="b"/>
              <a:pathLst>
                <a:path w="13334" h="6252" extrusionOk="0">
                  <a:moveTo>
                    <a:pt x="11355" y="2736"/>
                  </a:moveTo>
                  <a:cubicBezTo>
                    <a:pt x="11571" y="2736"/>
                    <a:pt x="11746" y="2911"/>
                    <a:pt x="11746" y="3126"/>
                  </a:cubicBezTo>
                  <a:lnTo>
                    <a:pt x="11746" y="4688"/>
                  </a:lnTo>
                  <a:cubicBezTo>
                    <a:pt x="11746" y="4904"/>
                    <a:pt x="11571" y="5079"/>
                    <a:pt x="11355" y="5079"/>
                  </a:cubicBezTo>
                  <a:lnTo>
                    <a:pt x="7449" y="5079"/>
                  </a:lnTo>
                  <a:cubicBezTo>
                    <a:pt x="7233" y="5079"/>
                    <a:pt x="7058" y="4904"/>
                    <a:pt x="7058" y="4688"/>
                  </a:cubicBezTo>
                  <a:lnTo>
                    <a:pt x="7058" y="3126"/>
                  </a:lnTo>
                  <a:cubicBezTo>
                    <a:pt x="7058" y="2911"/>
                    <a:pt x="7233" y="2736"/>
                    <a:pt x="7449" y="2736"/>
                  </a:cubicBezTo>
                  <a:close/>
                  <a:moveTo>
                    <a:pt x="10575" y="1"/>
                  </a:moveTo>
                  <a:cubicBezTo>
                    <a:pt x="10499" y="1"/>
                    <a:pt x="10423" y="23"/>
                    <a:pt x="10356" y="67"/>
                  </a:cubicBezTo>
                  <a:lnTo>
                    <a:pt x="8621" y="1225"/>
                  </a:lnTo>
                  <a:lnTo>
                    <a:pt x="8621" y="393"/>
                  </a:lnTo>
                  <a:cubicBezTo>
                    <a:pt x="8621" y="248"/>
                    <a:pt x="8541" y="115"/>
                    <a:pt x="8414" y="47"/>
                  </a:cubicBezTo>
                  <a:cubicBezTo>
                    <a:pt x="8357" y="17"/>
                    <a:pt x="8294" y="1"/>
                    <a:pt x="8231" y="1"/>
                  </a:cubicBezTo>
                  <a:cubicBezTo>
                    <a:pt x="8155" y="1"/>
                    <a:pt x="8079" y="23"/>
                    <a:pt x="8013" y="67"/>
                  </a:cubicBezTo>
                  <a:lnTo>
                    <a:pt x="5670" y="1629"/>
                  </a:lnTo>
                  <a:cubicBezTo>
                    <a:pt x="5561" y="1702"/>
                    <a:pt x="5497" y="1824"/>
                    <a:pt x="5497" y="1954"/>
                  </a:cubicBezTo>
                  <a:lnTo>
                    <a:pt x="5497" y="4688"/>
                  </a:lnTo>
                  <a:lnTo>
                    <a:pt x="4715" y="4688"/>
                  </a:lnTo>
                  <a:lnTo>
                    <a:pt x="4715" y="1563"/>
                  </a:lnTo>
                  <a:lnTo>
                    <a:pt x="1590" y="1563"/>
                  </a:lnTo>
                  <a:lnTo>
                    <a:pt x="1590" y="4688"/>
                  </a:lnTo>
                  <a:lnTo>
                    <a:pt x="392" y="4688"/>
                  </a:lnTo>
                  <a:cubicBezTo>
                    <a:pt x="176" y="4688"/>
                    <a:pt x="1" y="4863"/>
                    <a:pt x="1" y="5079"/>
                  </a:cubicBezTo>
                  <a:lnTo>
                    <a:pt x="1" y="5860"/>
                  </a:lnTo>
                  <a:cubicBezTo>
                    <a:pt x="1" y="6076"/>
                    <a:pt x="176" y="6251"/>
                    <a:pt x="392" y="6251"/>
                  </a:cubicBezTo>
                  <a:lnTo>
                    <a:pt x="12943" y="6251"/>
                  </a:lnTo>
                  <a:cubicBezTo>
                    <a:pt x="13159" y="6251"/>
                    <a:pt x="13334" y="6076"/>
                    <a:pt x="13334" y="5860"/>
                  </a:cubicBezTo>
                  <a:lnTo>
                    <a:pt x="13334" y="393"/>
                  </a:lnTo>
                  <a:cubicBezTo>
                    <a:pt x="13334" y="248"/>
                    <a:pt x="13255" y="115"/>
                    <a:pt x="13128" y="47"/>
                  </a:cubicBezTo>
                  <a:cubicBezTo>
                    <a:pt x="13071" y="16"/>
                    <a:pt x="13008" y="1"/>
                    <a:pt x="12946" y="1"/>
                  </a:cubicBezTo>
                  <a:cubicBezTo>
                    <a:pt x="12869" y="1"/>
                    <a:pt x="12793" y="23"/>
                    <a:pt x="12727" y="67"/>
                  </a:cubicBezTo>
                  <a:lnTo>
                    <a:pt x="10964" y="1225"/>
                  </a:lnTo>
                  <a:lnTo>
                    <a:pt x="10964" y="393"/>
                  </a:lnTo>
                  <a:cubicBezTo>
                    <a:pt x="10964" y="248"/>
                    <a:pt x="10884" y="115"/>
                    <a:pt x="10757" y="47"/>
                  </a:cubicBezTo>
                  <a:cubicBezTo>
                    <a:pt x="10700" y="16"/>
                    <a:pt x="10638" y="1"/>
                    <a:pt x="10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39"/>
          <p:cNvGrpSpPr/>
          <p:nvPr/>
        </p:nvGrpSpPr>
        <p:grpSpPr>
          <a:xfrm>
            <a:off x="3721252" y="1430589"/>
            <a:ext cx="342929" cy="321477"/>
            <a:chOff x="5609109" y="1483672"/>
            <a:chExt cx="376762" cy="353193"/>
          </a:xfrm>
        </p:grpSpPr>
        <p:sp>
          <p:nvSpPr>
            <p:cNvPr id="397" name="Google Shape;397;p39"/>
            <p:cNvSpPr/>
            <p:nvPr/>
          </p:nvSpPr>
          <p:spPr>
            <a:xfrm>
              <a:off x="572019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76436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808483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609109" y="1483672"/>
              <a:ext cx="376762" cy="198668"/>
            </a:xfrm>
            <a:custGeom>
              <a:avLst/>
              <a:gdLst/>
              <a:ahLst/>
              <a:cxnLst/>
              <a:rect l="l" t="t" r="r" b="b"/>
              <a:pathLst>
                <a:path w="13332" h="7030" extrusionOk="0">
                  <a:moveTo>
                    <a:pt x="391" y="0"/>
                  </a:moveTo>
                  <a:cubicBezTo>
                    <a:pt x="175" y="0"/>
                    <a:pt x="0" y="174"/>
                    <a:pt x="0" y="389"/>
                  </a:cubicBezTo>
                  <a:lnTo>
                    <a:pt x="0" y="7030"/>
                  </a:lnTo>
                  <a:lnTo>
                    <a:pt x="1588" y="7030"/>
                  </a:lnTo>
                  <a:lnTo>
                    <a:pt x="1588" y="5859"/>
                  </a:lnTo>
                  <a:cubicBezTo>
                    <a:pt x="1588" y="5643"/>
                    <a:pt x="1763" y="5468"/>
                    <a:pt x="1979" y="5468"/>
                  </a:cubicBezTo>
                  <a:lnTo>
                    <a:pt x="2533" y="5468"/>
                  </a:lnTo>
                  <a:cubicBezTo>
                    <a:pt x="2623" y="5149"/>
                    <a:pt x="2752" y="4841"/>
                    <a:pt x="2918" y="4548"/>
                  </a:cubicBezTo>
                  <a:lnTo>
                    <a:pt x="2523" y="4153"/>
                  </a:lnTo>
                  <a:cubicBezTo>
                    <a:pt x="2371" y="4001"/>
                    <a:pt x="2371" y="3753"/>
                    <a:pt x="2523" y="3602"/>
                  </a:cubicBezTo>
                  <a:lnTo>
                    <a:pt x="3628" y="2496"/>
                  </a:lnTo>
                  <a:cubicBezTo>
                    <a:pt x="3704" y="2420"/>
                    <a:pt x="3804" y="2382"/>
                    <a:pt x="3904" y="2382"/>
                  </a:cubicBezTo>
                  <a:cubicBezTo>
                    <a:pt x="4004" y="2382"/>
                    <a:pt x="4104" y="2420"/>
                    <a:pt x="4181" y="2496"/>
                  </a:cubicBezTo>
                  <a:lnTo>
                    <a:pt x="4574" y="2890"/>
                  </a:lnTo>
                  <a:cubicBezTo>
                    <a:pt x="4867" y="2725"/>
                    <a:pt x="5175" y="2597"/>
                    <a:pt x="5494" y="2507"/>
                  </a:cubicBezTo>
                  <a:lnTo>
                    <a:pt x="5494" y="1953"/>
                  </a:lnTo>
                  <a:cubicBezTo>
                    <a:pt x="5494" y="1737"/>
                    <a:pt x="5669" y="1562"/>
                    <a:pt x="5885" y="1562"/>
                  </a:cubicBezTo>
                  <a:lnTo>
                    <a:pt x="7447" y="1562"/>
                  </a:lnTo>
                  <a:cubicBezTo>
                    <a:pt x="7663" y="1562"/>
                    <a:pt x="7837" y="1737"/>
                    <a:pt x="7837" y="1953"/>
                  </a:cubicBezTo>
                  <a:lnTo>
                    <a:pt x="7837" y="2507"/>
                  </a:lnTo>
                  <a:cubicBezTo>
                    <a:pt x="8157" y="2597"/>
                    <a:pt x="8464" y="2725"/>
                    <a:pt x="8758" y="2890"/>
                  </a:cubicBezTo>
                  <a:lnTo>
                    <a:pt x="9151" y="2496"/>
                  </a:lnTo>
                  <a:cubicBezTo>
                    <a:pt x="9228" y="2420"/>
                    <a:pt x="9328" y="2382"/>
                    <a:pt x="9428" y="2382"/>
                  </a:cubicBezTo>
                  <a:cubicBezTo>
                    <a:pt x="9528" y="2382"/>
                    <a:pt x="9628" y="2420"/>
                    <a:pt x="9704" y="2496"/>
                  </a:cubicBezTo>
                  <a:lnTo>
                    <a:pt x="10809" y="3602"/>
                  </a:lnTo>
                  <a:cubicBezTo>
                    <a:pt x="10962" y="3753"/>
                    <a:pt x="10962" y="4001"/>
                    <a:pt x="10809" y="4153"/>
                  </a:cubicBezTo>
                  <a:lnTo>
                    <a:pt x="10415" y="4548"/>
                  </a:lnTo>
                  <a:cubicBezTo>
                    <a:pt x="10580" y="4841"/>
                    <a:pt x="10708" y="5149"/>
                    <a:pt x="10799" y="5468"/>
                  </a:cubicBezTo>
                  <a:lnTo>
                    <a:pt x="11353" y="5468"/>
                  </a:lnTo>
                  <a:cubicBezTo>
                    <a:pt x="11569" y="5468"/>
                    <a:pt x="11744" y="5643"/>
                    <a:pt x="11744" y="5859"/>
                  </a:cubicBezTo>
                  <a:lnTo>
                    <a:pt x="11744" y="7030"/>
                  </a:lnTo>
                  <a:lnTo>
                    <a:pt x="13332" y="7030"/>
                  </a:lnTo>
                  <a:lnTo>
                    <a:pt x="13332" y="389"/>
                  </a:lnTo>
                  <a:cubicBezTo>
                    <a:pt x="13332" y="174"/>
                    <a:pt x="13157" y="0"/>
                    <a:pt x="1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852682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742270" y="1616098"/>
              <a:ext cx="110440" cy="66241"/>
            </a:xfrm>
            <a:custGeom>
              <a:avLst/>
              <a:gdLst/>
              <a:ahLst/>
              <a:cxnLst/>
              <a:rect l="l" t="t" r="r" b="b"/>
              <a:pathLst>
                <a:path w="3908" h="2344" extrusionOk="0">
                  <a:moveTo>
                    <a:pt x="1953" y="0"/>
                  </a:moveTo>
                  <a:cubicBezTo>
                    <a:pt x="877" y="0"/>
                    <a:pt x="1" y="877"/>
                    <a:pt x="1" y="1953"/>
                  </a:cubicBezTo>
                  <a:cubicBezTo>
                    <a:pt x="1" y="2086"/>
                    <a:pt x="18" y="2215"/>
                    <a:pt x="44" y="2344"/>
                  </a:cubicBezTo>
                  <a:lnTo>
                    <a:pt x="3863" y="2344"/>
                  </a:lnTo>
                  <a:cubicBezTo>
                    <a:pt x="3890" y="2215"/>
                    <a:pt x="3907" y="2086"/>
                    <a:pt x="3907" y="1953"/>
                  </a:cubicBezTo>
                  <a:cubicBezTo>
                    <a:pt x="3907" y="877"/>
                    <a:pt x="3031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676057" y="1549885"/>
              <a:ext cx="242866" cy="132455"/>
            </a:xfrm>
            <a:custGeom>
              <a:avLst/>
              <a:gdLst/>
              <a:ahLst/>
              <a:cxnLst/>
              <a:rect l="l" t="t" r="r" b="b"/>
              <a:pathLst>
                <a:path w="8594" h="4687" extrusionOk="0">
                  <a:moveTo>
                    <a:pt x="3907" y="0"/>
                  </a:moveTo>
                  <a:lnTo>
                    <a:pt x="3907" y="470"/>
                  </a:lnTo>
                  <a:cubicBezTo>
                    <a:pt x="3907" y="655"/>
                    <a:pt x="3776" y="815"/>
                    <a:pt x="3595" y="852"/>
                  </a:cubicBezTo>
                  <a:cubicBezTo>
                    <a:pt x="3157" y="941"/>
                    <a:pt x="2743" y="1114"/>
                    <a:pt x="2363" y="1367"/>
                  </a:cubicBezTo>
                  <a:cubicBezTo>
                    <a:pt x="2296" y="1411"/>
                    <a:pt x="2221" y="1432"/>
                    <a:pt x="2146" y="1432"/>
                  </a:cubicBezTo>
                  <a:cubicBezTo>
                    <a:pt x="2046" y="1432"/>
                    <a:pt x="1946" y="1393"/>
                    <a:pt x="1870" y="1317"/>
                  </a:cubicBezTo>
                  <a:lnTo>
                    <a:pt x="1535" y="982"/>
                  </a:lnTo>
                  <a:lnTo>
                    <a:pt x="983" y="1534"/>
                  </a:lnTo>
                  <a:lnTo>
                    <a:pt x="1319" y="1870"/>
                  </a:lnTo>
                  <a:cubicBezTo>
                    <a:pt x="1450" y="2001"/>
                    <a:pt x="1470" y="2206"/>
                    <a:pt x="1367" y="2362"/>
                  </a:cubicBezTo>
                  <a:cubicBezTo>
                    <a:pt x="1115" y="2743"/>
                    <a:pt x="941" y="3157"/>
                    <a:pt x="852" y="3593"/>
                  </a:cubicBezTo>
                  <a:cubicBezTo>
                    <a:pt x="816" y="3775"/>
                    <a:pt x="655" y="3905"/>
                    <a:pt x="470" y="3905"/>
                  </a:cubicBezTo>
                  <a:lnTo>
                    <a:pt x="1" y="3905"/>
                  </a:lnTo>
                  <a:lnTo>
                    <a:pt x="1" y="4687"/>
                  </a:lnTo>
                  <a:lnTo>
                    <a:pt x="1596" y="4687"/>
                  </a:lnTo>
                  <a:cubicBezTo>
                    <a:pt x="1577" y="4558"/>
                    <a:pt x="1564" y="4429"/>
                    <a:pt x="1564" y="4296"/>
                  </a:cubicBezTo>
                  <a:cubicBezTo>
                    <a:pt x="1564" y="2788"/>
                    <a:pt x="2790" y="1562"/>
                    <a:pt x="4298" y="1562"/>
                  </a:cubicBezTo>
                  <a:cubicBezTo>
                    <a:pt x="5805" y="1562"/>
                    <a:pt x="7032" y="2788"/>
                    <a:pt x="7032" y="4296"/>
                  </a:cubicBezTo>
                  <a:cubicBezTo>
                    <a:pt x="7032" y="4429"/>
                    <a:pt x="7017" y="4558"/>
                    <a:pt x="6998" y="4687"/>
                  </a:cubicBezTo>
                  <a:lnTo>
                    <a:pt x="8593" y="4687"/>
                  </a:lnTo>
                  <a:lnTo>
                    <a:pt x="8593" y="3905"/>
                  </a:lnTo>
                  <a:lnTo>
                    <a:pt x="8124" y="3905"/>
                  </a:lnTo>
                  <a:cubicBezTo>
                    <a:pt x="7939" y="3905"/>
                    <a:pt x="7778" y="3775"/>
                    <a:pt x="7742" y="3593"/>
                  </a:cubicBezTo>
                  <a:cubicBezTo>
                    <a:pt x="7653" y="3157"/>
                    <a:pt x="7479" y="2743"/>
                    <a:pt x="7227" y="2362"/>
                  </a:cubicBezTo>
                  <a:cubicBezTo>
                    <a:pt x="7123" y="2206"/>
                    <a:pt x="7145" y="2001"/>
                    <a:pt x="7277" y="1870"/>
                  </a:cubicBezTo>
                  <a:lnTo>
                    <a:pt x="7612" y="1534"/>
                  </a:lnTo>
                  <a:lnTo>
                    <a:pt x="7059" y="982"/>
                  </a:lnTo>
                  <a:lnTo>
                    <a:pt x="6724" y="1317"/>
                  </a:lnTo>
                  <a:cubicBezTo>
                    <a:pt x="6649" y="1393"/>
                    <a:pt x="6549" y="1432"/>
                    <a:pt x="6448" y="1432"/>
                  </a:cubicBezTo>
                  <a:cubicBezTo>
                    <a:pt x="6374" y="1432"/>
                    <a:pt x="6298" y="1411"/>
                    <a:pt x="6233" y="1367"/>
                  </a:cubicBezTo>
                  <a:cubicBezTo>
                    <a:pt x="5851" y="1114"/>
                    <a:pt x="5436" y="941"/>
                    <a:pt x="5000" y="852"/>
                  </a:cubicBezTo>
                  <a:cubicBezTo>
                    <a:pt x="4818" y="815"/>
                    <a:pt x="4688" y="655"/>
                    <a:pt x="4688" y="470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720199" y="1814794"/>
              <a:ext cx="110412" cy="22071"/>
            </a:xfrm>
            <a:custGeom>
              <a:avLst/>
              <a:gdLst/>
              <a:ahLst/>
              <a:cxnLst/>
              <a:rect l="l" t="t" r="r" b="b"/>
              <a:pathLst>
                <a:path w="3907" h="781" extrusionOk="0">
                  <a:moveTo>
                    <a:pt x="0" y="0"/>
                  </a:moveTo>
                  <a:lnTo>
                    <a:pt x="0" y="781"/>
                  </a:lnTo>
                  <a:lnTo>
                    <a:pt x="3906" y="7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676057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609109" y="1704411"/>
              <a:ext cx="376762" cy="132455"/>
            </a:xfrm>
            <a:custGeom>
              <a:avLst/>
              <a:gdLst/>
              <a:ahLst/>
              <a:cxnLst/>
              <a:rect l="l" t="t" r="r" b="b"/>
              <a:pathLst>
                <a:path w="13332" h="4687" extrusionOk="0">
                  <a:moveTo>
                    <a:pt x="0" y="0"/>
                  </a:moveTo>
                  <a:lnTo>
                    <a:pt x="0" y="4297"/>
                  </a:lnTo>
                  <a:cubicBezTo>
                    <a:pt x="0" y="4513"/>
                    <a:pt x="175" y="4687"/>
                    <a:pt x="391" y="4687"/>
                  </a:cubicBezTo>
                  <a:lnTo>
                    <a:pt x="1588" y="4687"/>
                  </a:lnTo>
                  <a:lnTo>
                    <a:pt x="1588" y="1953"/>
                  </a:lnTo>
                  <a:cubicBezTo>
                    <a:pt x="1588" y="1737"/>
                    <a:pt x="1763" y="1562"/>
                    <a:pt x="1979" y="1562"/>
                  </a:cubicBezTo>
                  <a:lnTo>
                    <a:pt x="11353" y="1562"/>
                  </a:lnTo>
                  <a:cubicBezTo>
                    <a:pt x="11569" y="1562"/>
                    <a:pt x="11744" y="1737"/>
                    <a:pt x="11744" y="1953"/>
                  </a:cubicBezTo>
                  <a:lnTo>
                    <a:pt x="11744" y="4687"/>
                  </a:lnTo>
                  <a:lnTo>
                    <a:pt x="12941" y="4687"/>
                  </a:lnTo>
                  <a:cubicBezTo>
                    <a:pt x="13157" y="4687"/>
                    <a:pt x="13332" y="4512"/>
                    <a:pt x="13332" y="4297"/>
                  </a:cubicBezTo>
                  <a:lnTo>
                    <a:pt x="1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676057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896796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896796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5852682" y="1814794"/>
              <a:ext cx="22099" cy="22071"/>
            </a:xfrm>
            <a:custGeom>
              <a:avLst/>
              <a:gdLst/>
              <a:ahLst/>
              <a:cxnLst/>
              <a:rect l="l" t="t" r="r" b="b"/>
              <a:pathLst>
                <a:path w="782" h="781" extrusionOk="0">
                  <a:moveTo>
                    <a:pt x="0" y="0"/>
                  </a:moveTo>
                  <a:lnTo>
                    <a:pt x="0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29B5E-8841-0081-5209-CB820EF9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1556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PROGRESSOS E RISCOS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4"/>
          </p:nvPr>
        </p:nvSpPr>
        <p:spPr>
          <a:xfrm>
            <a:off x="385770" y="2279488"/>
            <a:ext cx="2391844" cy="644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Swashplateless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5"/>
          </p:nvPr>
        </p:nvSpPr>
        <p:spPr>
          <a:xfrm>
            <a:off x="3586999" y="2452584"/>
            <a:ext cx="1970002" cy="3430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Progresso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"/>
          </p:nvPr>
        </p:nvSpPr>
        <p:spPr>
          <a:xfrm>
            <a:off x="709749" y="3015142"/>
            <a:ext cx="2313669" cy="1102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Sistema de direcionamento do veículo.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2"/>
          </p:nvPr>
        </p:nvSpPr>
        <p:spPr>
          <a:xfrm>
            <a:off x="3457413" y="3015142"/>
            <a:ext cx="2225700" cy="1151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finalizado e preparado para impressão. 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3"/>
          </p:nvPr>
        </p:nvSpPr>
        <p:spPr>
          <a:xfrm>
            <a:off x="6205075" y="3074136"/>
            <a:ext cx="2599711" cy="1043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/>
              <a:t>Incompatibilidade com o motor resolvida;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/>
              <a:t>Primeira impressão defeituosa.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9"/>
          <p:cNvSpPr txBox="1">
            <a:spLocks noGrp="1"/>
          </p:cNvSpPr>
          <p:nvPr>
            <p:ph type="subTitle" idx="6"/>
          </p:nvPr>
        </p:nvSpPr>
        <p:spPr>
          <a:xfrm>
            <a:off x="6205076" y="2450630"/>
            <a:ext cx="1970002" cy="3469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Obstáculos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39"/>
          <p:cNvSpPr/>
          <p:nvPr/>
        </p:nvSpPr>
        <p:spPr>
          <a:xfrm>
            <a:off x="79620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353535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6281275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5" name="Google Shape;385;p39"/>
          <p:cNvGrpSpPr/>
          <p:nvPr/>
        </p:nvGrpSpPr>
        <p:grpSpPr>
          <a:xfrm>
            <a:off x="999715" y="1419942"/>
            <a:ext cx="301413" cy="342826"/>
            <a:chOff x="3170695" y="2687294"/>
            <a:chExt cx="331151" cy="376649"/>
          </a:xfrm>
        </p:grpSpPr>
        <p:sp>
          <p:nvSpPr>
            <p:cNvPr id="386" name="Google Shape;386;p39"/>
            <p:cNvSpPr/>
            <p:nvPr/>
          </p:nvSpPr>
          <p:spPr>
            <a:xfrm>
              <a:off x="3170695" y="2853462"/>
              <a:ext cx="331151" cy="55248"/>
            </a:xfrm>
            <a:custGeom>
              <a:avLst/>
              <a:gdLst/>
              <a:ahLst/>
              <a:cxnLst/>
              <a:rect l="l" t="t" r="r" b="b"/>
              <a:pathLst>
                <a:path w="11718" h="1955" extrusionOk="0">
                  <a:moveTo>
                    <a:pt x="388" y="1"/>
                  </a:moveTo>
                  <a:cubicBezTo>
                    <a:pt x="174" y="1"/>
                    <a:pt x="0" y="175"/>
                    <a:pt x="0" y="392"/>
                  </a:cubicBezTo>
                  <a:lnTo>
                    <a:pt x="0" y="781"/>
                  </a:lnTo>
                  <a:cubicBezTo>
                    <a:pt x="0" y="956"/>
                    <a:pt x="115" y="1109"/>
                    <a:pt x="283" y="1157"/>
                  </a:cubicBezTo>
                  <a:cubicBezTo>
                    <a:pt x="397" y="1191"/>
                    <a:pt x="3101" y="1955"/>
                    <a:pt x="5859" y="1955"/>
                  </a:cubicBezTo>
                  <a:cubicBezTo>
                    <a:pt x="8616" y="1955"/>
                    <a:pt x="11321" y="1191"/>
                    <a:pt x="11435" y="1157"/>
                  </a:cubicBezTo>
                  <a:cubicBezTo>
                    <a:pt x="11602" y="1109"/>
                    <a:pt x="11717" y="956"/>
                    <a:pt x="11717" y="781"/>
                  </a:cubicBezTo>
                  <a:lnTo>
                    <a:pt x="11717" y="392"/>
                  </a:lnTo>
                  <a:cubicBezTo>
                    <a:pt x="11717" y="176"/>
                    <a:pt x="11542" y="1"/>
                    <a:pt x="11327" y="1"/>
                  </a:cubicBezTo>
                  <a:lnTo>
                    <a:pt x="391" y="1"/>
                  </a:lnTo>
                  <a:cubicBezTo>
                    <a:pt x="390" y="1"/>
                    <a:pt x="38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3192738" y="2912469"/>
              <a:ext cx="287009" cy="151474"/>
            </a:xfrm>
            <a:custGeom>
              <a:avLst/>
              <a:gdLst/>
              <a:ahLst/>
              <a:cxnLst/>
              <a:rect l="l" t="t" r="r" b="b"/>
              <a:pathLst>
                <a:path w="10156" h="5360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252"/>
                    <a:pt x="175" y="1427"/>
                    <a:pt x="391" y="1427"/>
                  </a:cubicBezTo>
                  <a:lnTo>
                    <a:pt x="945" y="1427"/>
                  </a:lnTo>
                  <a:cubicBezTo>
                    <a:pt x="1035" y="1746"/>
                    <a:pt x="1164" y="2054"/>
                    <a:pt x="1330" y="2347"/>
                  </a:cubicBezTo>
                  <a:lnTo>
                    <a:pt x="936" y="2741"/>
                  </a:lnTo>
                  <a:cubicBezTo>
                    <a:pt x="783" y="2894"/>
                    <a:pt x="783" y="3142"/>
                    <a:pt x="936" y="3293"/>
                  </a:cubicBezTo>
                  <a:lnTo>
                    <a:pt x="2040" y="4398"/>
                  </a:lnTo>
                  <a:cubicBezTo>
                    <a:pt x="2117" y="4474"/>
                    <a:pt x="2216" y="4512"/>
                    <a:pt x="2316" y="4512"/>
                  </a:cubicBezTo>
                  <a:cubicBezTo>
                    <a:pt x="2416" y="4512"/>
                    <a:pt x="2516" y="4474"/>
                    <a:pt x="2593" y="4398"/>
                  </a:cubicBezTo>
                  <a:lnTo>
                    <a:pt x="2986" y="4003"/>
                  </a:lnTo>
                  <a:cubicBezTo>
                    <a:pt x="3279" y="4169"/>
                    <a:pt x="3587" y="4298"/>
                    <a:pt x="3906" y="4388"/>
                  </a:cubicBezTo>
                  <a:lnTo>
                    <a:pt x="3906" y="4969"/>
                  </a:lnTo>
                  <a:cubicBezTo>
                    <a:pt x="3906" y="5184"/>
                    <a:pt x="4081" y="5359"/>
                    <a:pt x="4297" y="5359"/>
                  </a:cubicBezTo>
                  <a:lnTo>
                    <a:pt x="5859" y="5359"/>
                  </a:lnTo>
                  <a:cubicBezTo>
                    <a:pt x="6075" y="5359"/>
                    <a:pt x="6250" y="5184"/>
                    <a:pt x="6250" y="4969"/>
                  </a:cubicBezTo>
                  <a:lnTo>
                    <a:pt x="6250" y="4388"/>
                  </a:lnTo>
                  <a:cubicBezTo>
                    <a:pt x="6569" y="4298"/>
                    <a:pt x="6877" y="4169"/>
                    <a:pt x="7170" y="4003"/>
                  </a:cubicBezTo>
                  <a:lnTo>
                    <a:pt x="7563" y="4398"/>
                  </a:lnTo>
                  <a:cubicBezTo>
                    <a:pt x="7640" y="4474"/>
                    <a:pt x="7740" y="4512"/>
                    <a:pt x="7840" y="4512"/>
                  </a:cubicBezTo>
                  <a:cubicBezTo>
                    <a:pt x="7940" y="4512"/>
                    <a:pt x="8040" y="4474"/>
                    <a:pt x="8116" y="4398"/>
                  </a:cubicBezTo>
                  <a:lnTo>
                    <a:pt x="9221" y="3293"/>
                  </a:lnTo>
                  <a:cubicBezTo>
                    <a:pt x="9373" y="3142"/>
                    <a:pt x="9373" y="2894"/>
                    <a:pt x="9221" y="2741"/>
                  </a:cubicBezTo>
                  <a:lnTo>
                    <a:pt x="8826" y="2347"/>
                  </a:lnTo>
                  <a:cubicBezTo>
                    <a:pt x="8992" y="2054"/>
                    <a:pt x="9121" y="1746"/>
                    <a:pt x="9211" y="1427"/>
                  </a:cubicBezTo>
                  <a:lnTo>
                    <a:pt x="9765" y="1427"/>
                  </a:lnTo>
                  <a:cubicBezTo>
                    <a:pt x="9981" y="1427"/>
                    <a:pt x="10156" y="1252"/>
                    <a:pt x="10156" y="1036"/>
                  </a:cubicBezTo>
                  <a:lnTo>
                    <a:pt x="10156" y="1"/>
                  </a:lnTo>
                  <a:cubicBezTo>
                    <a:pt x="9602" y="131"/>
                    <a:pt x="8766" y="307"/>
                    <a:pt x="7794" y="443"/>
                  </a:cubicBezTo>
                  <a:cubicBezTo>
                    <a:pt x="7696" y="1861"/>
                    <a:pt x="6522" y="2990"/>
                    <a:pt x="5079" y="2990"/>
                  </a:cubicBezTo>
                  <a:cubicBezTo>
                    <a:pt x="3635" y="2990"/>
                    <a:pt x="2461" y="1861"/>
                    <a:pt x="2364" y="443"/>
                  </a:cubicBezTo>
                  <a:cubicBezTo>
                    <a:pt x="1390" y="307"/>
                    <a:pt x="556" y="1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3194914" y="2687294"/>
              <a:ext cx="282939" cy="144126"/>
            </a:xfrm>
            <a:custGeom>
              <a:avLst/>
              <a:gdLst/>
              <a:ahLst/>
              <a:cxnLst/>
              <a:rect l="l" t="t" r="r" b="b"/>
              <a:pathLst>
                <a:path w="10012" h="5100" extrusionOk="0">
                  <a:moveTo>
                    <a:pt x="5006" y="1"/>
                  </a:moveTo>
                  <a:cubicBezTo>
                    <a:pt x="4490" y="1"/>
                    <a:pt x="3974" y="69"/>
                    <a:pt x="3472" y="204"/>
                  </a:cubicBezTo>
                  <a:cubicBezTo>
                    <a:pt x="3245" y="267"/>
                    <a:pt x="3132" y="530"/>
                    <a:pt x="3230" y="745"/>
                  </a:cubicBezTo>
                  <a:lnTo>
                    <a:pt x="4580" y="3765"/>
                  </a:lnTo>
                  <a:cubicBezTo>
                    <a:pt x="4669" y="3962"/>
                    <a:pt x="4582" y="4194"/>
                    <a:pt x="4385" y="4283"/>
                  </a:cubicBezTo>
                  <a:cubicBezTo>
                    <a:pt x="4333" y="4306"/>
                    <a:pt x="4279" y="4317"/>
                    <a:pt x="4225" y="4317"/>
                  </a:cubicBezTo>
                  <a:cubicBezTo>
                    <a:pt x="4076" y="4317"/>
                    <a:pt x="3933" y="4231"/>
                    <a:pt x="3869" y="4087"/>
                  </a:cubicBezTo>
                  <a:lnTo>
                    <a:pt x="2648" y="1356"/>
                  </a:lnTo>
                  <a:cubicBezTo>
                    <a:pt x="1253" y="2090"/>
                    <a:pt x="251" y="3482"/>
                    <a:pt x="0" y="5099"/>
                  </a:cubicBezTo>
                  <a:lnTo>
                    <a:pt x="10012" y="5099"/>
                  </a:lnTo>
                  <a:cubicBezTo>
                    <a:pt x="9761" y="3482"/>
                    <a:pt x="8759" y="2090"/>
                    <a:pt x="7364" y="1356"/>
                  </a:cubicBezTo>
                  <a:lnTo>
                    <a:pt x="6143" y="4087"/>
                  </a:lnTo>
                  <a:cubicBezTo>
                    <a:pt x="6079" y="4232"/>
                    <a:pt x="5937" y="4317"/>
                    <a:pt x="5788" y="4317"/>
                  </a:cubicBezTo>
                  <a:cubicBezTo>
                    <a:pt x="5734" y="4317"/>
                    <a:pt x="5680" y="4306"/>
                    <a:pt x="5627" y="4283"/>
                  </a:cubicBezTo>
                  <a:cubicBezTo>
                    <a:pt x="5430" y="4194"/>
                    <a:pt x="5343" y="3962"/>
                    <a:pt x="5432" y="3765"/>
                  </a:cubicBezTo>
                  <a:lnTo>
                    <a:pt x="6782" y="745"/>
                  </a:lnTo>
                  <a:cubicBezTo>
                    <a:pt x="6880" y="530"/>
                    <a:pt x="6768" y="267"/>
                    <a:pt x="6540" y="204"/>
                  </a:cubicBezTo>
                  <a:cubicBezTo>
                    <a:pt x="6038" y="69"/>
                    <a:pt x="5522" y="1"/>
                    <a:pt x="5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9"/>
          <p:cNvGrpSpPr/>
          <p:nvPr/>
        </p:nvGrpSpPr>
        <p:grpSpPr>
          <a:xfrm>
            <a:off x="6478727" y="1419865"/>
            <a:ext cx="342981" cy="342981"/>
            <a:chOff x="7241633" y="2090612"/>
            <a:chExt cx="376819" cy="376819"/>
          </a:xfrm>
        </p:grpSpPr>
        <p:sp>
          <p:nvSpPr>
            <p:cNvPr id="390" name="Google Shape;390;p39"/>
            <p:cNvSpPr/>
            <p:nvPr/>
          </p:nvSpPr>
          <p:spPr>
            <a:xfrm>
              <a:off x="7374878" y="2312114"/>
              <a:ext cx="110412" cy="66270"/>
            </a:xfrm>
            <a:custGeom>
              <a:avLst/>
              <a:gdLst/>
              <a:ahLst/>
              <a:cxnLst/>
              <a:rect l="l" t="t" r="r" b="b"/>
              <a:pathLst>
                <a:path w="3907" h="2345" extrusionOk="0">
                  <a:moveTo>
                    <a:pt x="44" y="0"/>
                  </a:moveTo>
                  <a:cubicBezTo>
                    <a:pt x="18" y="129"/>
                    <a:pt x="0" y="258"/>
                    <a:pt x="0" y="391"/>
                  </a:cubicBezTo>
                  <a:cubicBezTo>
                    <a:pt x="0" y="1469"/>
                    <a:pt x="876" y="2345"/>
                    <a:pt x="1952" y="2345"/>
                  </a:cubicBezTo>
                  <a:cubicBezTo>
                    <a:pt x="3030" y="2345"/>
                    <a:pt x="3906" y="1469"/>
                    <a:pt x="3906" y="391"/>
                  </a:cubicBezTo>
                  <a:cubicBezTo>
                    <a:pt x="3906" y="258"/>
                    <a:pt x="3889" y="129"/>
                    <a:pt x="3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7286566" y="2312114"/>
              <a:ext cx="287037" cy="155317"/>
            </a:xfrm>
            <a:custGeom>
              <a:avLst/>
              <a:gdLst/>
              <a:ahLst/>
              <a:cxnLst/>
              <a:rect l="l" t="t" r="r" b="b"/>
              <a:pathLst>
                <a:path w="10157" h="5496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lnTo>
                    <a:pt x="0" y="1173"/>
                  </a:lnTo>
                  <a:cubicBezTo>
                    <a:pt x="0" y="1388"/>
                    <a:pt x="175" y="1563"/>
                    <a:pt x="391" y="1563"/>
                  </a:cubicBezTo>
                  <a:lnTo>
                    <a:pt x="945" y="1563"/>
                  </a:lnTo>
                  <a:cubicBezTo>
                    <a:pt x="1036" y="1883"/>
                    <a:pt x="1164" y="2190"/>
                    <a:pt x="1330" y="2483"/>
                  </a:cubicBezTo>
                  <a:lnTo>
                    <a:pt x="935" y="2877"/>
                  </a:lnTo>
                  <a:cubicBezTo>
                    <a:pt x="783" y="3030"/>
                    <a:pt x="783" y="3277"/>
                    <a:pt x="935" y="3430"/>
                  </a:cubicBezTo>
                  <a:lnTo>
                    <a:pt x="2040" y="4533"/>
                  </a:lnTo>
                  <a:cubicBezTo>
                    <a:pt x="2117" y="4610"/>
                    <a:pt x="2217" y="4648"/>
                    <a:pt x="2317" y="4648"/>
                  </a:cubicBezTo>
                  <a:cubicBezTo>
                    <a:pt x="2416" y="4648"/>
                    <a:pt x="2516" y="4610"/>
                    <a:pt x="2593" y="4533"/>
                  </a:cubicBezTo>
                  <a:lnTo>
                    <a:pt x="2987" y="4140"/>
                  </a:lnTo>
                  <a:cubicBezTo>
                    <a:pt x="3280" y="4305"/>
                    <a:pt x="3587" y="4434"/>
                    <a:pt x="3907" y="4525"/>
                  </a:cubicBezTo>
                  <a:lnTo>
                    <a:pt x="3907" y="5079"/>
                  </a:lnTo>
                  <a:cubicBezTo>
                    <a:pt x="3907" y="5308"/>
                    <a:pt x="4095" y="5496"/>
                    <a:pt x="4324" y="5496"/>
                  </a:cubicBezTo>
                  <a:lnTo>
                    <a:pt x="5859" y="5496"/>
                  </a:lnTo>
                  <a:cubicBezTo>
                    <a:pt x="6075" y="5496"/>
                    <a:pt x="6250" y="5321"/>
                    <a:pt x="6250" y="5105"/>
                  </a:cubicBezTo>
                  <a:lnTo>
                    <a:pt x="6250" y="4525"/>
                  </a:lnTo>
                  <a:cubicBezTo>
                    <a:pt x="6569" y="4434"/>
                    <a:pt x="6877" y="4306"/>
                    <a:pt x="7170" y="4140"/>
                  </a:cubicBezTo>
                  <a:lnTo>
                    <a:pt x="7565" y="4533"/>
                  </a:lnTo>
                  <a:cubicBezTo>
                    <a:pt x="7641" y="4610"/>
                    <a:pt x="7741" y="4648"/>
                    <a:pt x="7841" y="4648"/>
                  </a:cubicBezTo>
                  <a:cubicBezTo>
                    <a:pt x="7940" y="4648"/>
                    <a:pt x="8040" y="4610"/>
                    <a:pt x="8116" y="4533"/>
                  </a:cubicBezTo>
                  <a:lnTo>
                    <a:pt x="9221" y="3430"/>
                  </a:lnTo>
                  <a:cubicBezTo>
                    <a:pt x="9374" y="3277"/>
                    <a:pt x="9374" y="3030"/>
                    <a:pt x="9221" y="2877"/>
                  </a:cubicBezTo>
                  <a:lnTo>
                    <a:pt x="8828" y="2483"/>
                  </a:lnTo>
                  <a:cubicBezTo>
                    <a:pt x="8992" y="2190"/>
                    <a:pt x="9121" y="1883"/>
                    <a:pt x="9211" y="1563"/>
                  </a:cubicBezTo>
                  <a:lnTo>
                    <a:pt x="9765" y="1563"/>
                  </a:lnTo>
                  <a:cubicBezTo>
                    <a:pt x="9981" y="1563"/>
                    <a:pt x="10156" y="1388"/>
                    <a:pt x="10156" y="1173"/>
                  </a:cubicBezTo>
                  <a:lnTo>
                    <a:pt x="10156" y="391"/>
                  </a:lnTo>
                  <a:cubicBezTo>
                    <a:pt x="10156" y="175"/>
                    <a:pt x="9981" y="0"/>
                    <a:pt x="9765" y="0"/>
                  </a:cubicBezTo>
                  <a:lnTo>
                    <a:pt x="7779" y="0"/>
                  </a:lnTo>
                  <a:cubicBezTo>
                    <a:pt x="7798" y="130"/>
                    <a:pt x="7813" y="260"/>
                    <a:pt x="7813" y="391"/>
                  </a:cubicBezTo>
                  <a:cubicBezTo>
                    <a:pt x="7813" y="1899"/>
                    <a:pt x="6587" y="3125"/>
                    <a:pt x="5079" y="3125"/>
                  </a:cubicBezTo>
                  <a:cubicBezTo>
                    <a:pt x="3571" y="3125"/>
                    <a:pt x="2345" y="1899"/>
                    <a:pt x="2345" y="391"/>
                  </a:cubicBezTo>
                  <a:cubicBezTo>
                    <a:pt x="2345" y="260"/>
                    <a:pt x="2360" y="130"/>
                    <a:pt x="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7286566" y="2090612"/>
              <a:ext cx="88341" cy="44905"/>
            </a:xfrm>
            <a:custGeom>
              <a:avLst/>
              <a:gdLst/>
              <a:ahLst/>
              <a:cxnLst/>
              <a:rect l="l" t="t" r="r" b="b"/>
              <a:pathLst>
                <a:path w="3126" h="1589" extrusionOk="0">
                  <a:moveTo>
                    <a:pt x="391" y="1"/>
                  </a:moveTo>
                  <a:cubicBezTo>
                    <a:pt x="175" y="1"/>
                    <a:pt x="0" y="176"/>
                    <a:pt x="0" y="392"/>
                  </a:cubicBezTo>
                  <a:lnTo>
                    <a:pt x="0" y="1589"/>
                  </a:lnTo>
                  <a:lnTo>
                    <a:pt x="3125" y="1589"/>
                  </a:lnTo>
                  <a:lnTo>
                    <a:pt x="3125" y="392"/>
                  </a:lnTo>
                  <a:cubicBezTo>
                    <a:pt x="3125" y="176"/>
                    <a:pt x="2950" y="1"/>
                    <a:pt x="2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7463163" y="2212752"/>
              <a:ext cx="33177" cy="22128"/>
            </a:xfrm>
            <a:custGeom>
              <a:avLst/>
              <a:gdLst/>
              <a:ahLst/>
              <a:cxnLst/>
              <a:rect l="l" t="t" r="r" b="b"/>
              <a:pathLst>
                <a:path w="1174" h="783" extrusionOk="0">
                  <a:moveTo>
                    <a:pt x="1" y="1"/>
                  </a:moveTo>
                  <a:lnTo>
                    <a:pt x="1" y="782"/>
                  </a:lnTo>
                  <a:lnTo>
                    <a:pt x="1173" y="782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7518354" y="2212752"/>
              <a:ext cx="33149" cy="22128"/>
            </a:xfrm>
            <a:custGeom>
              <a:avLst/>
              <a:gdLst/>
              <a:ahLst/>
              <a:cxnLst/>
              <a:rect l="l" t="t" r="r" b="b"/>
              <a:pathLst>
                <a:path w="1173" h="783" extrusionOk="0">
                  <a:moveTo>
                    <a:pt x="0" y="1"/>
                  </a:moveTo>
                  <a:lnTo>
                    <a:pt x="0" y="782"/>
                  </a:lnTo>
                  <a:lnTo>
                    <a:pt x="1172" y="78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7241633" y="2113418"/>
              <a:ext cx="376819" cy="176682"/>
            </a:xfrm>
            <a:custGeom>
              <a:avLst/>
              <a:gdLst/>
              <a:ahLst/>
              <a:cxnLst/>
              <a:rect l="l" t="t" r="r" b="b"/>
              <a:pathLst>
                <a:path w="13334" h="6252" extrusionOk="0">
                  <a:moveTo>
                    <a:pt x="11355" y="2736"/>
                  </a:moveTo>
                  <a:cubicBezTo>
                    <a:pt x="11571" y="2736"/>
                    <a:pt x="11746" y="2911"/>
                    <a:pt x="11746" y="3126"/>
                  </a:cubicBezTo>
                  <a:lnTo>
                    <a:pt x="11746" y="4688"/>
                  </a:lnTo>
                  <a:cubicBezTo>
                    <a:pt x="11746" y="4904"/>
                    <a:pt x="11571" y="5079"/>
                    <a:pt x="11355" y="5079"/>
                  </a:cubicBezTo>
                  <a:lnTo>
                    <a:pt x="7449" y="5079"/>
                  </a:lnTo>
                  <a:cubicBezTo>
                    <a:pt x="7233" y="5079"/>
                    <a:pt x="7058" y="4904"/>
                    <a:pt x="7058" y="4688"/>
                  </a:cubicBezTo>
                  <a:lnTo>
                    <a:pt x="7058" y="3126"/>
                  </a:lnTo>
                  <a:cubicBezTo>
                    <a:pt x="7058" y="2911"/>
                    <a:pt x="7233" y="2736"/>
                    <a:pt x="7449" y="2736"/>
                  </a:cubicBezTo>
                  <a:close/>
                  <a:moveTo>
                    <a:pt x="10575" y="1"/>
                  </a:moveTo>
                  <a:cubicBezTo>
                    <a:pt x="10499" y="1"/>
                    <a:pt x="10423" y="23"/>
                    <a:pt x="10356" y="67"/>
                  </a:cubicBezTo>
                  <a:lnTo>
                    <a:pt x="8621" y="1225"/>
                  </a:lnTo>
                  <a:lnTo>
                    <a:pt x="8621" y="393"/>
                  </a:lnTo>
                  <a:cubicBezTo>
                    <a:pt x="8621" y="248"/>
                    <a:pt x="8541" y="115"/>
                    <a:pt x="8414" y="47"/>
                  </a:cubicBezTo>
                  <a:cubicBezTo>
                    <a:pt x="8357" y="17"/>
                    <a:pt x="8294" y="1"/>
                    <a:pt x="8231" y="1"/>
                  </a:cubicBezTo>
                  <a:cubicBezTo>
                    <a:pt x="8155" y="1"/>
                    <a:pt x="8079" y="23"/>
                    <a:pt x="8013" y="67"/>
                  </a:cubicBezTo>
                  <a:lnTo>
                    <a:pt x="5670" y="1629"/>
                  </a:lnTo>
                  <a:cubicBezTo>
                    <a:pt x="5561" y="1702"/>
                    <a:pt x="5497" y="1824"/>
                    <a:pt x="5497" y="1954"/>
                  </a:cubicBezTo>
                  <a:lnTo>
                    <a:pt x="5497" y="4688"/>
                  </a:lnTo>
                  <a:lnTo>
                    <a:pt x="4715" y="4688"/>
                  </a:lnTo>
                  <a:lnTo>
                    <a:pt x="4715" y="1563"/>
                  </a:lnTo>
                  <a:lnTo>
                    <a:pt x="1590" y="1563"/>
                  </a:lnTo>
                  <a:lnTo>
                    <a:pt x="1590" y="4688"/>
                  </a:lnTo>
                  <a:lnTo>
                    <a:pt x="392" y="4688"/>
                  </a:lnTo>
                  <a:cubicBezTo>
                    <a:pt x="176" y="4688"/>
                    <a:pt x="1" y="4863"/>
                    <a:pt x="1" y="5079"/>
                  </a:cubicBezTo>
                  <a:lnTo>
                    <a:pt x="1" y="5860"/>
                  </a:lnTo>
                  <a:cubicBezTo>
                    <a:pt x="1" y="6076"/>
                    <a:pt x="176" y="6251"/>
                    <a:pt x="392" y="6251"/>
                  </a:cubicBezTo>
                  <a:lnTo>
                    <a:pt x="12943" y="6251"/>
                  </a:lnTo>
                  <a:cubicBezTo>
                    <a:pt x="13159" y="6251"/>
                    <a:pt x="13334" y="6076"/>
                    <a:pt x="13334" y="5860"/>
                  </a:cubicBezTo>
                  <a:lnTo>
                    <a:pt x="13334" y="393"/>
                  </a:lnTo>
                  <a:cubicBezTo>
                    <a:pt x="13334" y="248"/>
                    <a:pt x="13255" y="115"/>
                    <a:pt x="13128" y="47"/>
                  </a:cubicBezTo>
                  <a:cubicBezTo>
                    <a:pt x="13071" y="16"/>
                    <a:pt x="13008" y="1"/>
                    <a:pt x="12946" y="1"/>
                  </a:cubicBezTo>
                  <a:cubicBezTo>
                    <a:pt x="12869" y="1"/>
                    <a:pt x="12793" y="23"/>
                    <a:pt x="12727" y="67"/>
                  </a:cubicBezTo>
                  <a:lnTo>
                    <a:pt x="10964" y="1225"/>
                  </a:lnTo>
                  <a:lnTo>
                    <a:pt x="10964" y="393"/>
                  </a:lnTo>
                  <a:cubicBezTo>
                    <a:pt x="10964" y="248"/>
                    <a:pt x="10884" y="115"/>
                    <a:pt x="10757" y="47"/>
                  </a:cubicBezTo>
                  <a:cubicBezTo>
                    <a:pt x="10700" y="16"/>
                    <a:pt x="10638" y="1"/>
                    <a:pt x="10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39"/>
          <p:cNvGrpSpPr/>
          <p:nvPr/>
        </p:nvGrpSpPr>
        <p:grpSpPr>
          <a:xfrm>
            <a:off x="3721252" y="1430589"/>
            <a:ext cx="342929" cy="321477"/>
            <a:chOff x="5609109" y="1483672"/>
            <a:chExt cx="376762" cy="353193"/>
          </a:xfrm>
        </p:grpSpPr>
        <p:sp>
          <p:nvSpPr>
            <p:cNvPr id="397" name="Google Shape;397;p39"/>
            <p:cNvSpPr/>
            <p:nvPr/>
          </p:nvSpPr>
          <p:spPr>
            <a:xfrm>
              <a:off x="572019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76436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808483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609109" y="1483672"/>
              <a:ext cx="376762" cy="198668"/>
            </a:xfrm>
            <a:custGeom>
              <a:avLst/>
              <a:gdLst/>
              <a:ahLst/>
              <a:cxnLst/>
              <a:rect l="l" t="t" r="r" b="b"/>
              <a:pathLst>
                <a:path w="13332" h="7030" extrusionOk="0">
                  <a:moveTo>
                    <a:pt x="391" y="0"/>
                  </a:moveTo>
                  <a:cubicBezTo>
                    <a:pt x="175" y="0"/>
                    <a:pt x="0" y="174"/>
                    <a:pt x="0" y="389"/>
                  </a:cubicBezTo>
                  <a:lnTo>
                    <a:pt x="0" y="7030"/>
                  </a:lnTo>
                  <a:lnTo>
                    <a:pt x="1588" y="7030"/>
                  </a:lnTo>
                  <a:lnTo>
                    <a:pt x="1588" y="5859"/>
                  </a:lnTo>
                  <a:cubicBezTo>
                    <a:pt x="1588" y="5643"/>
                    <a:pt x="1763" y="5468"/>
                    <a:pt x="1979" y="5468"/>
                  </a:cubicBezTo>
                  <a:lnTo>
                    <a:pt x="2533" y="5468"/>
                  </a:lnTo>
                  <a:cubicBezTo>
                    <a:pt x="2623" y="5149"/>
                    <a:pt x="2752" y="4841"/>
                    <a:pt x="2918" y="4548"/>
                  </a:cubicBezTo>
                  <a:lnTo>
                    <a:pt x="2523" y="4153"/>
                  </a:lnTo>
                  <a:cubicBezTo>
                    <a:pt x="2371" y="4001"/>
                    <a:pt x="2371" y="3753"/>
                    <a:pt x="2523" y="3602"/>
                  </a:cubicBezTo>
                  <a:lnTo>
                    <a:pt x="3628" y="2496"/>
                  </a:lnTo>
                  <a:cubicBezTo>
                    <a:pt x="3704" y="2420"/>
                    <a:pt x="3804" y="2382"/>
                    <a:pt x="3904" y="2382"/>
                  </a:cubicBezTo>
                  <a:cubicBezTo>
                    <a:pt x="4004" y="2382"/>
                    <a:pt x="4104" y="2420"/>
                    <a:pt x="4181" y="2496"/>
                  </a:cubicBezTo>
                  <a:lnTo>
                    <a:pt x="4574" y="2890"/>
                  </a:lnTo>
                  <a:cubicBezTo>
                    <a:pt x="4867" y="2725"/>
                    <a:pt x="5175" y="2597"/>
                    <a:pt x="5494" y="2507"/>
                  </a:cubicBezTo>
                  <a:lnTo>
                    <a:pt x="5494" y="1953"/>
                  </a:lnTo>
                  <a:cubicBezTo>
                    <a:pt x="5494" y="1737"/>
                    <a:pt x="5669" y="1562"/>
                    <a:pt x="5885" y="1562"/>
                  </a:cubicBezTo>
                  <a:lnTo>
                    <a:pt x="7447" y="1562"/>
                  </a:lnTo>
                  <a:cubicBezTo>
                    <a:pt x="7663" y="1562"/>
                    <a:pt x="7837" y="1737"/>
                    <a:pt x="7837" y="1953"/>
                  </a:cubicBezTo>
                  <a:lnTo>
                    <a:pt x="7837" y="2507"/>
                  </a:lnTo>
                  <a:cubicBezTo>
                    <a:pt x="8157" y="2597"/>
                    <a:pt x="8464" y="2725"/>
                    <a:pt x="8758" y="2890"/>
                  </a:cubicBezTo>
                  <a:lnTo>
                    <a:pt x="9151" y="2496"/>
                  </a:lnTo>
                  <a:cubicBezTo>
                    <a:pt x="9228" y="2420"/>
                    <a:pt x="9328" y="2382"/>
                    <a:pt x="9428" y="2382"/>
                  </a:cubicBezTo>
                  <a:cubicBezTo>
                    <a:pt x="9528" y="2382"/>
                    <a:pt x="9628" y="2420"/>
                    <a:pt x="9704" y="2496"/>
                  </a:cubicBezTo>
                  <a:lnTo>
                    <a:pt x="10809" y="3602"/>
                  </a:lnTo>
                  <a:cubicBezTo>
                    <a:pt x="10962" y="3753"/>
                    <a:pt x="10962" y="4001"/>
                    <a:pt x="10809" y="4153"/>
                  </a:cubicBezTo>
                  <a:lnTo>
                    <a:pt x="10415" y="4548"/>
                  </a:lnTo>
                  <a:cubicBezTo>
                    <a:pt x="10580" y="4841"/>
                    <a:pt x="10708" y="5149"/>
                    <a:pt x="10799" y="5468"/>
                  </a:cubicBezTo>
                  <a:lnTo>
                    <a:pt x="11353" y="5468"/>
                  </a:lnTo>
                  <a:cubicBezTo>
                    <a:pt x="11569" y="5468"/>
                    <a:pt x="11744" y="5643"/>
                    <a:pt x="11744" y="5859"/>
                  </a:cubicBezTo>
                  <a:lnTo>
                    <a:pt x="11744" y="7030"/>
                  </a:lnTo>
                  <a:lnTo>
                    <a:pt x="13332" y="7030"/>
                  </a:lnTo>
                  <a:lnTo>
                    <a:pt x="13332" y="389"/>
                  </a:lnTo>
                  <a:cubicBezTo>
                    <a:pt x="13332" y="174"/>
                    <a:pt x="13157" y="0"/>
                    <a:pt x="1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852682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742270" y="1616098"/>
              <a:ext cx="110440" cy="66241"/>
            </a:xfrm>
            <a:custGeom>
              <a:avLst/>
              <a:gdLst/>
              <a:ahLst/>
              <a:cxnLst/>
              <a:rect l="l" t="t" r="r" b="b"/>
              <a:pathLst>
                <a:path w="3908" h="2344" extrusionOk="0">
                  <a:moveTo>
                    <a:pt x="1953" y="0"/>
                  </a:moveTo>
                  <a:cubicBezTo>
                    <a:pt x="877" y="0"/>
                    <a:pt x="1" y="877"/>
                    <a:pt x="1" y="1953"/>
                  </a:cubicBezTo>
                  <a:cubicBezTo>
                    <a:pt x="1" y="2086"/>
                    <a:pt x="18" y="2215"/>
                    <a:pt x="44" y="2344"/>
                  </a:cubicBezTo>
                  <a:lnTo>
                    <a:pt x="3863" y="2344"/>
                  </a:lnTo>
                  <a:cubicBezTo>
                    <a:pt x="3890" y="2215"/>
                    <a:pt x="3907" y="2086"/>
                    <a:pt x="3907" y="1953"/>
                  </a:cubicBezTo>
                  <a:cubicBezTo>
                    <a:pt x="3907" y="877"/>
                    <a:pt x="3031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676057" y="1549885"/>
              <a:ext cx="242866" cy="132455"/>
            </a:xfrm>
            <a:custGeom>
              <a:avLst/>
              <a:gdLst/>
              <a:ahLst/>
              <a:cxnLst/>
              <a:rect l="l" t="t" r="r" b="b"/>
              <a:pathLst>
                <a:path w="8594" h="4687" extrusionOk="0">
                  <a:moveTo>
                    <a:pt x="3907" y="0"/>
                  </a:moveTo>
                  <a:lnTo>
                    <a:pt x="3907" y="470"/>
                  </a:lnTo>
                  <a:cubicBezTo>
                    <a:pt x="3907" y="655"/>
                    <a:pt x="3776" y="815"/>
                    <a:pt x="3595" y="852"/>
                  </a:cubicBezTo>
                  <a:cubicBezTo>
                    <a:pt x="3157" y="941"/>
                    <a:pt x="2743" y="1114"/>
                    <a:pt x="2363" y="1367"/>
                  </a:cubicBezTo>
                  <a:cubicBezTo>
                    <a:pt x="2296" y="1411"/>
                    <a:pt x="2221" y="1432"/>
                    <a:pt x="2146" y="1432"/>
                  </a:cubicBezTo>
                  <a:cubicBezTo>
                    <a:pt x="2046" y="1432"/>
                    <a:pt x="1946" y="1393"/>
                    <a:pt x="1870" y="1317"/>
                  </a:cubicBezTo>
                  <a:lnTo>
                    <a:pt x="1535" y="982"/>
                  </a:lnTo>
                  <a:lnTo>
                    <a:pt x="983" y="1534"/>
                  </a:lnTo>
                  <a:lnTo>
                    <a:pt x="1319" y="1870"/>
                  </a:lnTo>
                  <a:cubicBezTo>
                    <a:pt x="1450" y="2001"/>
                    <a:pt x="1470" y="2206"/>
                    <a:pt x="1367" y="2362"/>
                  </a:cubicBezTo>
                  <a:cubicBezTo>
                    <a:pt x="1115" y="2743"/>
                    <a:pt x="941" y="3157"/>
                    <a:pt x="852" y="3593"/>
                  </a:cubicBezTo>
                  <a:cubicBezTo>
                    <a:pt x="816" y="3775"/>
                    <a:pt x="655" y="3905"/>
                    <a:pt x="470" y="3905"/>
                  </a:cubicBezTo>
                  <a:lnTo>
                    <a:pt x="1" y="3905"/>
                  </a:lnTo>
                  <a:lnTo>
                    <a:pt x="1" y="4687"/>
                  </a:lnTo>
                  <a:lnTo>
                    <a:pt x="1596" y="4687"/>
                  </a:lnTo>
                  <a:cubicBezTo>
                    <a:pt x="1577" y="4558"/>
                    <a:pt x="1564" y="4429"/>
                    <a:pt x="1564" y="4296"/>
                  </a:cubicBezTo>
                  <a:cubicBezTo>
                    <a:pt x="1564" y="2788"/>
                    <a:pt x="2790" y="1562"/>
                    <a:pt x="4298" y="1562"/>
                  </a:cubicBezTo>
                  <a:cubicBezTo>
                    <a:pt x="5805" y="1562"/>
                    <a:pt x="7032" y="2788"/>
                    <a:pt x="7032" y="4296"/>
                  </a:cubicBezTo>
                  <a:cubicBezTo>
                    <a:pt x="7032" y="4429"/>
                    <a:pt x="7017" y="4558"/>
                    <a:pt x="6998" y="4687"/>
                  </a:cubicBezTo>
                  <a:lnTo>
                    <a:pt x="8593" y="4687"/>
                  </a:lnTo>
                  <a:lnTo>
                    <a:pt x="8593" y="3905"/>
                  </a:lnTo>
                  <a:lnTo>
                    <a:pt x="8124" y="3905"/>
                  </a:lnTo>
                  <a:cubicBezTo>
                    <a:pt x="7939" y="3905"/>
                    <a:pt x="7778" y="3775"/>
                    <a:pt x="7742" y="3593"/>
                  </a:cubicBezTo>
                  <a:cubicBezTo>
                    <a:pt x="7653" y="3157"/>
                    <a:pt x="7479" y="2743"/>
                    <a:pt x="7227" y="2362"/>
                  </a:cubicBezTo>
                  <a:cubicBezTo>
                    <a:pt x="7123" y="2206"/>
                    <a:pt x="7145" y="2001"/>
                    <a:pt x="7277" y="1870"/>
                  </a:cubicBezTo>
                  <a:lnTo>
                    <a:pt x="7612" y="1534"/>
                  </a:lnTo>
                  <a:lnTo>
                    <a:pt x="7059" y="982"/>
                  </a:lnTo>
                  <a:lnTo>
                    <a:pt x="6724" y="1317"/>
                  </a:lnTo>
                  <a:cubicBezTo>
                    <a:pt x="6649" y="1393"/>
                    <a:pt x="6549" y="1432"/>
                    <a:pt x="6448" y="1432"/>
                  </a:cubicBezTo>
                  <a:cubicBezTo>
                    <a:pt x="6374" y="1432"/>
                    <a:pt x="6298" y="1411"/>
                    <a:pt x="6233" y="1367"/>
                  </a:cubicBezTo>
                  <a:cubicBezTo>
                    <a:pt x="5851" y="1114"/>
                    <a:pt x="5436" y="941"/>
                    <a:pt x="5000" y="852"/>
                  </a:cubicBezTo>
                  <a:cubicBezTo>
                    <a:pt x="4818" y="815"/>
                    <a:pt x="4688" y="655"/>
                    <a:pt x="4688" y="470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720199" y="1814794"/>
              <a:ext cx="110412" cy="22071"/>
            </a:xfrm>
            <a:custGeom>
              <a:avLst/>
              <a:gdLst/>
              <a:ahLst/>
              <a:cxnLst/>
              <a:rect l="l" t="t" r="r" b="b"/>
              <a:pathLst>
                <a:path w="3907" h="781" extrusionOk="0">
                  <a:moveTo>
                    <a:pt x="0" y="0"/>
                  </a:moveTo>
                  <a:lnTo>
                    <a:pt x="0" y="781"/>
                  </a:lnTo>
                  <a:lnTo>
                    <a:pt x="3906" y="7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676057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609109" y="1704411"/>
              <a:ext cx="376762" cy="132455"/>
            </a:xfrm>
            <a:custGeom>
              <a:avLst/>
              <a:gdLst/>
              <a:ahLst/>
              <a:cxnLst/>
              <a:rect l="l" t="t" r="r" b="b"/>
              <a:pathLst>
                <a:path w="13332" h="4687" extrusionOk="0">
                  <a:moveTo>
                    <a:pt x="0" y="0"/>
                  </a:moveTo>
                  <a:lnTo>
                    <a:pt x="0" y="4297"/>
                  </a:lnTo>
                  <a:cubicBezTo>
                    <a:pt x="0" y="4513"/>
                    <a:pt x="175" y="4687"/>
                    <a:pt x="391" y="4687"/>
                  </a:cubicBezTo>
                  <a:lnTo>
                    <a:pt x="1588" y="4687"/>
                  </a:lnTo>
                  <a:lnTo>
                    <a:pt x="1588" y="1953"/>
                  </a:lnTo>
                  <a:cubicBezTo>
                    <a:pt x="1588" y="1737"/>
                    <a:pt x="1763" y="1562"/>
                    <a:pt x="1979" y="1562"/>
                  </a:cubicBezTo>
                  <a:lnTo>
                    <a:pt x="11353" y="1562"/>
                  </a:lnTo>
                  <a:cubicBezTo>
                    <a:pt x="11569" y="1562"/>
                    <a:pt x="11744" y="1737"/>
                    <a:pt x="11744" y="1953"/>
                  </a:cubicBezTo>
                  <a:lnTo>
                    <a:pt x="11744" y="4687"/>
                  </a:lnTo>
                  <a:lnTo>
                    <a:pt x="12941" y="4687"/>
                  </a:lnTo>
                  <a:cubicBezTo>
                    <a:pt x="13157" y="4687"/>
                    <a:pt x="13332" y="4512"/>
                    <a:pt x="13332" y="4297"/>
                  </a:cubicBezTo>
                  <a:lnTo>
                    <a:pt x="1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676057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896796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896796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5852682" y="1814794"/>
              <a:ext cx="22099" cy="22071"/>
            </a:xfrm>
            <a:custGeom>
              <a:avLst/>
              <a:gdLst/>
              <a:ahLst/>
              <a:cxnLst/>
              <a:rect l="l" t="t" r="r" b="b"/>
              <a:pathLst>
                <a:path w="782" h="781" extrusionOk="0">
                  <a:moveTo>
                    <a:pt x="0" y="0"/>
                  </a:moveTo>
                  <a:lnTo>
                    <a:pt x="0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29B5E-8841-0081-5209-CB820EF9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0025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PROGRESSOS E RISCOS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4"/>
          </p:nvPr>
        </p:nvSpPr>
        <p:spPr>
          <a:xfrm>
            <a:off x="385769" y="2255526"/>
            <a:ext cx="2550323" cy="3469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Testes de propulsão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5"/>
          </p:nvPr>
        </p:nvSpPr>
        <p:spPr>
          <a:xfrm>
            <a:off x="3586999" y="2255938"/>
            <a:ext cx="1970002" cy="3430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Progresso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"/>
          </p:nvPr>
        </p:nvSpPr>
        <p:spPr>
          <a:xfrm>
            <a:off x="709750" y="2680845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 o objetivo de determinar o máximo de propulsão que podemos adquirir com os motores e determinar a massa da estrutura final.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2"/>
          </p:nvPr>
        </p:nvSpPr>
        <p:spPr>
          <a:xfrm>
            <a:off x="3457413" y="2680845"/>
            <a:ext cx="2225700" cy="19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final de preparação, com os componentes adquiridos e código funcional.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 fase de montagem da bancada.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3"/>
          </p:nvPr>
        </p:nvSpPr>
        <p:spPr>
          <a:xfrm>
            <a:off x="6205075" y="2680845"/>
            <a:ext cx="2599711" cy="1481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Tempo de chegada dos componentes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Programação do microcontrolador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9"/>
          <p:cNvSpPr txBox="1">
            <a:spLocks noGrp="1"/>
          </p:cNvSpPr>
          <p:nvPr>
            <p:ph type="subTitle" idx="6"/>
          </p:nvPr>
        </p:nvSpPr>
        <p:spPr>
          <a:xfrm>
            <a:off x="6205076" y="2253984"/>
            <a:ext cx="1970002" cy="3469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Obstáculos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39"/>
          <p:cNvSpPr/>
          <p:nvPr/>
        </p:nvSpPr>
        <p:spPr>
          <a:xfrm>
            <a:off x="79620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353535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6281275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5" name="Google Shape;385;p39"/>
          <p:cNvGrpSpPr/>
          <p:nvPr/>
        </p:nvGrpSpPr>
        <p:grpSpPr>
          <a:xfrm>
            <a:off x="999715" y="1419942"/>
            <a:ext cx="301413" cy="342826"/>
            <a:chOff x="3170695" y="2687294"/>
            <a:chExt cx="331151" cy="376649"/>
          </a:xfrm>
        </p:grpSpPr>
        <p:sp>
          <p:nvSpPr>
            <p:cNvPr id="386" name="Google Shape;386;p39"/>
            <p:cNvSpPr/>
            <p:nvPr/>
          </p:nvSpPr>
          <p:spPr>
            <a:xfrm>
              <a:off x="3170695" y="2853462"/>
              <a:ext cx="331151" cy="55248"/>
            </a:xfrm>
            <a:custGeom>
              <a:avLst/>
              <a:gdLst/>
              <a:ahLst/>
              <a:cxnLst/>
              <a:rect l="l" t="t" r="r" b="b"/>
              <a:pathLst>
                <a:path w="11718" h="1955" extrusionOk="0">
                  <a:moveTo>
                    <a:pt x="388" y="1"/>
                  </a:moveTo>
                  <a:cubicBezTo>
                    <a:pt x="174" y="1"/>
                    <a:pt x="0" y="175"/>
                    <a:pt x="0" y="392"/>
                  </a:cubicBezTo>
                  <a:lnTo>
                    <a:pt x="0" y="781"/>
                  </a:lnTo>
                  <a:cubicBezTo>
                    <a:pt x="0" y="956"/>
                    <a:pt x="115" y="1109"/>
                    <a:pt x="283" y="1157"/>
                  </a:cubicBezTo>
                  <a:cubicBezTo>
                    <a:pt x="397" y="1191"/>
                    <a:pt x="3101" y="1955"/>
                    <a:pt x="5859" y="1955"/>
                  </a:cubicBezTo>
                  <a:cubicBezTo>
                    <a:pt x="8616" y="1955"/>
                    <a:pt x="11321" y="1191"/>
                    <a:pt x="11435" y="1157"/>
                  </a:cubicBezTo>
                  <a:cubicBezTo>
                    <a:pt x="11602" y="1109"/>
                    <a:pt x="11717" y="956"/>
                    <a:pt x="11717" y="781"/>
                  </a:cubicBezTo>
                  <a:lnTo>
                    <a:pt x="11717" y="392"/>
                  </a:lnTo>
                  <a:cubicBezTo>
                    <a:pt x="11717" y="176"/>
                    <a:pt x="11542" y="1"/>
                    <a:pt x="11327" y="1"/>
                  </a:cubicBezTo>
                  <a:lnTo>
                    <a:pt x="391" y="1"/>
                  </a:lnTo>
                  <a:cubicBezTo>
                    <a:pt x="390" y="1"/>
                    <a:pt x="38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3192738" y="2912469"/>
              <a:ext cx="287009" cy="151474"/>
            </a:xfrm>
            <a:custGeom>
              <a:avLst/>
              <a:gdLst/>
              <a:ahLst/>
              <a:cxnLst/>
              <a:rect l="l" t="t" r="r" b="b"/>
              <a:pathLst>
                <a:path w="10156" h="5360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252"/>
                    <a:pt x="175" y="1427"/>
                    <a:pt x="391" y="1427"/>
                  </a:cubicBezTo>
                  <a:lnTo>
                    <a:pt x="945" y="1427"/>
                  </a:lnTo>
                  <a:cubicBezTo>
                    <a:pt x="1035" y="1746"/>
                    <a:pt x="1164" y="2054"/>
                    <a:pt x="1330" y="2347"/>
                  </a:cubicBezTo>
                  <a:lnTo>
                    <a:pt x="936" y="2741"/>
                  </a:lnTo>
                  <a:cubicBezTo>
                    <a:pt x="783" y="2894"/>
                    <a:pt x="783" y="3142"/>
                    <a:pt x="936" y="3293"/>
                  </a:cubicBezTo>
                  <a:lnTo>
                    <a:pt x="2040" y="4398"/>
                  </a:lnTo>
                  <a:cubicBezTo>
                    <a:pt x="2117" y="4474"/>
                    <a:pt x="2216" y="4512"/>
                    <a:pt x="2316" y="4512"/>
                  </a:cubicBezTo>
                  <a:cubicBezTo>
                    <a:pt x="2416" y="4512"/>
                    <a:pt x="2516" y="4474"/>
                    <a:pt x="2593" y="4398"/>
                  </a:cubicBezTo>
                  <a:lnTo>
                    <a:pt x="2986" y="4003"/>
                  </a:lnTo>
                  <a:cubicBezTo>
                    <a:pt x="3279" y="4169"/>
                    <a:pt x="3587" y="4298"/>
                    <a:pt x="3906" y="4388"/>
                  </a:cubicBezTo>
                  <a:lnTo>
                    <a:pt x="3906" y="4969"/>
                  </a:lnTo>
                  <a:cubicBezTo>
                    <a:pt x="3906" y="5184"/>
                    <a:pt x="4081" y="5359"/>
                    <a:pt x="4297" y="5359"/>
                  </a:cubicBezTo>
                  <a:lnTo>
                    <a:pt x="5859" y="5359"/>
                  </a:lnTo>
                  <a:cubicBezTo>
                    <a:pt x="6075" y="5359"/>
                    <a:pt x="6250" y="5184"/>
                    <a:pt x="6250" y="4969"/>
                  </a:cubicBezTo>
                  <a:lnTo>
                    <a:pt x="6250" y="4388"/>
                  </a:lnTo>
                  <a:cubicBezTo>
                    <a:pt x="6569" y="4298"/>
                    <a:pt x="6877" y="4169"/>
                    <a:pt x="7170" y="4003"/>
                  </a:cubicBezTo>
                  <a:lnTo>
                    <a:pt x="7563" y="4398"/>
                  </a:lnTo>
                  <a:cubicBezTo>
                    <a:pt x="7640" y="4474"/>
                    <a:pt x="7740" y="4512"/>
                    <a:pt x="7840" y="4512"/>
                  </a:cubicBezTo>
                  <a:cubicBezTo>
                    <a:pt x="7940" y="4512"/>
                    <a:pt x="8040" y="4474"/>
                    <a:pt x="8116" y="4398"/>
                  </a:cubicBezTo>
                  <a:lnTo>
                    <a:pt x="9221" y="3293"/>
                  </a:lnTo>
                  <a:cubicBezTo>
                    <a:pt x="9373" y="3142"/>
                    <a:pt x="9373" y="2894"/>
                    <a:pt x="9221" y="2741"/>
                  </a:cubicBezTo>
                  <a:lnTo>
                    <a:pt x="8826" y="2347"/>
                  </a:lnTo>
                  <a:cubicBezTo>
                    <a:pt x="8992" y="2054"/>
                    <a:pt x="9121" y="1746"/>
                    <a:pt x="9211" y="1427"/>
                  </a:cubicBezTo>
                  <a:lnTo>
                    <a:pt x="9765" y="1427"/>
                  </a:lnTo>
                  <a:cubicBezTo>
                    <a:pt x="9981" y="1427"/>
                    <a:pt x="10156" y="1252"/>
                    <a:pt x="10156" y="1036"/>
                  </a:cubicBezTo>
                  <a:lnTo>
                    <a:pt x="10156" y="1"/>
                  </a:lnTo>
                  <a:cubicBezTo>
                    <a:pt x="9602" y="131"/>
                    <a:pt x="8766" y="307"/>
                    <a:pt x="7794" y="443"/>
                  </a:cubicBezTo>
                  <a:cubicBezTo>
                    <a:pt x="7696" y="1861"/>
                    <a:pt x="6522" y="2990"/>
                    <a:pt x="5079" y="2990"/>
                  </a:cubicBezTo>
                  <a:cubicBezTo>
                    <a:pt x="3635" y="2990"/>
                    <a:pt x="2461" y="1861"/>
                    <a:pt x="2364" y="443"/>
                  </a:cubicBezTo>
                  <a:cubicBezTo>
                    <a:pt x="1390" y="307"/>
                    <a:pt x="556" y="1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3194914" y="2687294"/>
              <a:ext cx="282939" cy="144126"/>
            </a:xfrm>
            <a:custGeom>
              <a:avLst/>
              <a:gdLst/>
              <a:ahLst/>
              <a:cxnLst/>
              <a:rect l="l" t="t" r="r" b="b"/>
              <a:pathLst>
                <a:path w="10012" h="5100" extrusionOk="0">
                  <a:moveTo>
                    <a:pt x="5006" y="1"/>
                  </a:moveTo>
                  <a:cubicBezTo>
                    <a:pt x="4490" y="1"/>
                    <a:pt x="3974" y="69"/>
                    <a:pt x="3472" y="204"/>
                  </a:cubicBezTo>
                  <a:cubicBezTo>
                    <a:pt x="3245" y="267"/>
                    <a:pt x="3132" y="530"/>
                    <a:pt x="3230" y="745"/>
                  </a:cubicBezTo>
                  <a:lnTo>
                    <a:pt x="4580" y="3765"/>
                  </a:lnTo>
                  <a:cubicBezTo>
                    <a:pt x="4669" y="3962"/>
                    <a:pt x="4582" y="4194"/>
                    <a:pt x="4385" y="4283"/>
                  </a:cubicBezTo>
                  <a:cubicBezTo>
                    <a:pt x="4333" y="4306"/>
                    <a:pt x="4279" y="4317"/>
                    <a:pt x="4225" y="4317"/>
                  </a:cubicBezTo>
                  <a:cubicBezTo>
                    <a:pt x="4076" y="4317"/>
                    <a:pt x="3933" y="4231"/>
                    <a:pt x="3869" y="4087"/>
                  </a:cubicBezTo>
                  <a:lnTo>
                    <a:pt x="2648" y="1356"/>
                  </a:lnTo>
                  <a:cubicBezTo>
                    <a:pt x="1253" y="2090"/>
                    <a:pt x="251" y="3482"/>
                    <a:pt x="0" y="5099"/>
                  </a:cubicBezTo>
                  <a:lnTo>
                    <a:pt x="10012" y="5099"/>
                  </a:lnTo>
                  <a:cubicBezTo>
                    <a:pt x="9761" y="3482"/>
                    <a:pt x="8759" y="2090"/>
                    <a:pt x="7364" y="1356"/>
                  </a:cubicBezTo>
                  <a:lnTo>
                    <a:pt x="6143" y="4087"/>
                  </a:lnTo>
                  <a:cubicBezTo>
                    <a:pt x="6079" y="4232"/>
                    <a:pt x="5937" y="4317"/>
                    <a:pt x="5788" y="4317"/>
                  </a:cubicBezTo>
                  <a:cubicBezTo>
                    <a:pt x="5734" y="4317"/>
                    <a:pt x="5680" y="4306"/>
                    <a:pt x="5627" y="4283"/>
                  </a:cubicBezTo>
                  <a:cubicBezTo>
                    <a:pt x="5430" y="4194"/>
                    <a:pt x="5343" y="3962"/>
                    <a:pt x="5432" y="3765"/>
                  </a:cubicBezTo>
                  <a:lnTo>
                    <a:pt x="6782" y="745"/>
                  </a:lnTo>
                  <a:cubicBezTo>
                    <a:pt x="6880" y="530"/>
                    <a:pt x="6768" y="267"/>
                    <a:pt x="6540" y="204"/>
                  </a:cubicBezTo>
                  <a:cubicBezTo>
                    <a:pt x="6038" y="69"/>
                    <a:pt x="5522" y="1"/>
                    <a:pt x="5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9"/>
          <p:cNvGrpSpPr/>
          <p:nvPr/>
        </p:nvGrpSpPr>
        <p:grpSpPr>
          <a:xfrm>
            <a:off x="6478727" y="1419865"/>
            <a:ext cx="342981" cy="342981"/>
            <a:chOff x="7241633" y="2090612"/>
            <a:chExt cx="376819" cy="376819"/>
          </a:xfrm>
        </p:grpSpPr>
        <p:sp>
          <p:nvSpPr>
            <p:cNvPr id="390" name="Google Shape;390;p39"/>
            <p:cNvSpPr/>
            <p:nvPr/>
          </p:nvSpPr>
          <p:spPr>
            <a:xfrm>
              <a:off x="7374878" y="2312114"/>
              <a:ext cx="110412" cy="66270"/>
            </a:xfrm>
            <a:custGeom>
              <a:avLst/>
              <a:gdLst/>
              <a:ahLst/>
              <a:cxnLst/>
              <a:rect l="l" t="t" r="r" b="b"/>
              <a:pathLst>
                <a:path w="3907" h="2345" extrusionOk="0">
                  <a:moveTo>
                    <a:pt x="44" y="0"/>
                  </a:moveTo>
                  <a:cubicBezTo>
                    <a:pt x="18" y="129"/>
                    <a:pt x="0" y="258"/>
                    <a:pt x="0" y="391"/>
                  </a:cubicBezTo>
                  <a:cubicBezTo>
                    <a:pt x="0" y="1469"/>
                    <a:pt x="876" y="2345"/>
                    <a:pt x="1952" y="2345"/>
                  </a:cubicBezTo>
                  <a:cubicBezTo>
                    <a:pt x="3030" y="2345"/>
                    <a:pt x="3906" y="1469"/>
                    <a:pt x="3906" y="391"/>
                  </a:cubicBezTo>
                  <a:cubicBezTo>
                    <a:pt x="3906" y="258"/>
                    <a:pt x="3889" y="129"/>
                    <a:pt x="3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7286566" y="2312114"/>
              <a:ext cx="287037" cy="155317"/>
            </a:xfrm>
            <a:custGeom>
              <a:avLst/>
              <a:gdLst/>
              <a:ahLst/>
              <a:cxnLst/>
              <a:rect l="l" t="t" r="r" b="b"/>
              <a:pathLst>
                <a:path w="10157" h="5496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lnTo>
                    <a:pt x="0" y="1173"/>
                  </a:lnTo>
                  <a:cubicBezTo>
                    <a:pt x="0" y="1388"/>
                    <a:pt x="175" y="1563"/>
                    <a:pt x="391" y="1563"/>
                  </a:cubicBezTo>
                  <a:lnTo>
                    <a:pt x="945" y="1563"/>
                  </a:lnTo>
                  <a:cubicBezTo>
                    <a:pt x="1036" y="1883"/>
                    <a:pt x="1164" y="2190"/>
                    <a:pt x="1330" y="2483"/>
                  </a:cubicBezTo>
                  <a:lnTo>
                    <a:pt x="935" y="2877"/>
                  </a:lnTo>
                  <a:cubicBezTo>
                    <a:pt x="783" y="3030"/>
                    <a:pt x="783" y="3277"/>
                    <a:pt x="935" y="3430"/>
                  </a:cubicBezTo>
                  <a:lnTo>
                    <a:pt x="2040" y="4533"/>
                  </a:lnTo>
                  <a:cubicBezTo>
                    <a:pt x="2117" y="4610"/>
                    <a:pt x="2217" y="4648"/>
                    <a:pt x="2317" y="4648"/>
                  </a:cubicBezTo>
                  <a:cubicBezTo>
                    <a:pt x="2416" y="4648"/>
                    <a:pt x="2516" y="4610"/>
                    <a:pt x="2593" y="4533"/>
                  </a:cubicBezTo>
                  <a:lnTo>
                    <a:pt x="2987" y="4140"/>
                  </a:lnTo>
                  <a:cubicBezTo>
                    <a:pt x="3280" y="4305"/>
                    <a:pt x="3587" y="4434"/>
                    <a:pt x="3907" y="4525"/>
                  </a:cubicBezTo>
                  <a:lnTo>
                    <a:pt x="3907" y="5079"/>
                  </a:lnTo>
                  <a:cubicBezTo>
                    <a:pt x="3907" y="5308"/>
                    <a:pt x="4095" y="5496"/>
                    <a:pt x="4324" y="5496"/>
                  </a:cubicBezTo>
                  <a:lnTo>
                    <a:pt x="5859" y="5496"/>
                  </a:lnTo>
                  <a:cubicBezTo>
                    <a:pt x="6075" y="5496"/>
                    <a:pt x="6250" y="5321"/>
                    <a:pt x="6250" y="5105"/>
                  </a:cubicBezTo>
                  <a:lnTo>
                    <a:pt x="6250" y="4525"/>
                  </a:lnTo>
                  <a:cubicBezTo>
                    <a:pt x="6569" y="4434"/>
                    <a:pt x="6877" y="4306"/>
                    <a:pt x="7170" y="4140"/>
                  </a:cubicBezTo>
                  <a:lnTo>
                    <a:pt x="7565" y="4533"/>
                  </a:lnTo>
                  <a:cubicBezTo>
                    <a:pt x="7641" y="4610"/>
                    <a:pt x="7741" y="4648"/>
                    <a:pt x="7841" y="4648"/>
                  </a:cubicBezTo>
                  <a:cubicBezTo>
                    <a:pt x="7940" y="4648"/>
                    <a:pt x="8040" y="4610"/>
                    <a:pt x="8116" y="4533"/>
                  </a:cubicBezTo>
                  <a:lnTo>
                    <a:pt x="9221" y="3430"/>
                  </a:lnTo>
                  <a:cubicBezTo>
                    <a:pt x="9374" y="3277"/>
                    <a:pt x="9374" y="3030"/>
                    <a:pt x="9221" y="2877"/>
                  </a:cubicBezTo>
                  <a:lnTo>
                    <a:pt x="8828" y="2483"/>
                  </a:lnTo>
                  <a:cubicBezTo>
                    <a:pt x="8992" y="2190"/>
                    <a:pt x="9121" y="1883"/>
                    <a:pt x="9211" y="1563"/>
                  </a:cubicBezTo>
                  <a:lnTo>
                    <a:pt x="9765" y="1563"/>
                  </a:lnTo>
                  <a:cubicBezTo>
                    <a:pt x="9981" y="1563"/>
                    <a:pt x="10156" y="1388"/>
                    <a:pt x="10156" y="1173"/>
                  </a:cubicBezTo>
                  <a:lnTo>
                    <a:pt x="10156" y="391"/>
                  </a:lnTo>
                  <a:cubicBezTo>
                    <a:pt x="10156" y="175"/>
                    <a:pt x="9981" y="0"/>
                    <a:pt x="9765" y="0"/>
                  </a:cubicBezTo>
                  <a:lnTo>
                    <a:pt x="7779" y="0"/>
                  </a:lnTo>
                  <a:cubicBezTo>
                    <a:pt x="7798" y="130"/>
                    <a:pt x="7813" y="260"/>
                    <a:pt x="7813" y="391"/>
                  </a:cubicBezTo>
                  <a:cubicBezTo>
                    <a:pt x="7813" y="1899"/>
                    <a:pt x="6587" y="3125"/>
                    <a:pt x="5079" y="3125"/>
                  </a:cubicBezTo>
                  <a:cubicBezTo>
                    <a:pt x="3571" y="3125"/>
                    <a:pt x="2345" y="1899"/>
                    <a:pt x="2345" y="391"/>
                  </a:cubicBezTo>
                  <a:cubicBezTo>
                    <a:pt x="2345" y="260"/>
                    <a:pt x="2360" y="130"/>
                    <a:pt x="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7286566" y="2090612"/>
              <a:ext cx="88341" cy="44905"/>
            </a:xfrm>
            <a:custGeom>
              <a:avLst/>
              <a:gdLst/>
              <a:ahLst/>
              <a:cxnLst/>
              <a:rect l="l" t="t" r="r" b="b"/>
              <a:pathLst>
                <a:path w="3126" h="1589" extrusionOk="0">
                  <a:moveTo>
                    <a:pt x="391" y="1"/>
                  </a:moveTo>
                  <a:cubicBezTo>
                    <a:pt x="175" y="1"/>
                    <a:pt x="0" y="176"/>
                    <a:pt x="0" y="392"/>
                  </a:cubicBezTo>
                  <a:lnTo>
                    <a:pt x="0" y="1589"/>
                  </a:lnTo>
                  <a:lnTo>
                    <a:pt x="3125" y="1589"/>
                  </a:lnTo>
                  <a:lnTo>
                    <a:pt x="3125" y="392"/>
                  </a:lnTo>
                  <a:cubicBezTo>
                    <a:pt x="3125" y="176"/>
                    <a:pt x="2950" y="1"/>
                    <a:pt x="2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7463163" y="2212752"/>
              <a:ext cx="33177" cy="22128"/>
            </a:xfrm>
            <a:custGeom>
              <a:avLst/>
              <a:gdLst/>
              <a:ahLst/>
              <a:cxnLst/>
              <a:rect l="l" t="t" r="r" b="b"/>
              <a:pathLst>
                <a:path w="1174" h="783" extrusionOk="0">
                  <a:moveTo>
                    <a:pt x="1" y="1"/>
                  </a:moveTo>
                  <a:lnTo>
                    <a:pt x="1" y="782"/>
                  </a:lnTo>
                  <a:lnTo>
                    <a:pt x="1173" y="782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7518354" y="2212752"/>
              <a:ext cx="33149" cy="22128"/>
            </a:xfrm>
            <a:custGeom>
              <a:avLst/>
              <a:gdLst/>
              <a:ahLst/>
              <a:cxnLst/>
              <a:rect l="l" t="t" r="r" b="b"/>
              <a:pathLst>
                <a:path w="1173" h="783" extrusionOk="0">
                  <a:moveTo>
                    <a:pt x="0" y="1"/>
                  </a:moveTo>
                  <a:lnTo>
                    <a:pt x="0" y="782"/>
                  </a:lnTo>
                  <a:lnTo>
                    <a:pt x="1172" y="78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7241633" y="2113418"/>
              <a:ext cx="376819" cy="176682"/>
            </a:xfrm>
            <a:custGeom>
              <a:avLst/>
              <a:gdLst/>
              <a:ahLst/>
              <a:cxnLst/>
              <a:rect l="l" t="t" r="r" b="b"/>
              <a:pathLst>
                <a:path w="13334" h="6252" extrusionOk="0">
                  <a:moveTo>
                    <a:pt x="11355" y="2736"/>
                  </a:moveTo>
                  <a:cubicBezTo>
                    <a:pt x="11571" y="2736"/>
                    <a:pt x="11746" y="2911"/>
                    <a:pt x="11746" y="3126"/>
                  </a:cubicBezTo>
                  <a:lnTo>
                    <a:pt x="11746" y="4688"/>
                  </a:lnTo>
                  <a:cubicBezTo>
                    <a:pt x="11746" y="4904"/>
                    <a:pt x="11571" y="5079"/>
                    <a:pt x="11355" y="5079"/>
                  </a:cubicBezTo>
                  <a:lnTo>
                    <a:pt x="7449" y="5079"/>
                  </a:lnTo>
                  <a:cubicBezTo>
                    <a:pt x="7233" y="5079"/>
                    <a:pt x="7058" y="4904"/>
                    <a:pt x="7058" y="4688"/>
                  </a:cubicBezTo>
                  <a:lnTo>
                    <a:pt x="7058" y="3126"/>
                  </a:lnTo>
                  <a:cubicBezTo>
                    <a:pt x="7058" y="2911"/>
                    <a:pt x="7233" y="2736"/>
                    <a:pt x="7449" y="2736"/>
                  </a:cubicBezTo>
                  <a:close/>
                  <a:moveTo>
                    <a:pt x="10575" y="1"/>
                  </a:moveTo>
                  <a:cubicBezTo>
                    <a:pt x="10499" y="1"/>
                    <a:pt x="10423" y="23"/>
                    <a:pt x="10356" y="67"/>
                  </a:cubicBezTo>
                  <a:lnTo>
                    <a:pt x="8621" y="1225"/>
                  </a:lnTo>
                  <a:lnTo>
                    <a:pt x="8621" y="393"/>
                  </a:lnTo>
                  <a:cubicBezTo>
                    <a:pt x="8621" y="248"/>
                    <a:pt x="8541" y="115"/>
                    <a:pt x="8414" y="47"/>
                  </a:cubicBezTo>
                  <a:cubicBezTo>
                    <a:pt x="8357" y="17"/>
                    <a:pt x="8294" y="1"/>
                    <a:pt x="8231" y="1"/>
                  </a:cubicBezTo>
                  <a:cubicBezTo>
                    <a:pt x="8155" y="1"/>
                    <a:pt x="8079" y="23"/>
                    <a:pt x="8013" y="67"/>
                  </a:cubicBezTo>
                  <a:lnTo>
                    <a:pt x="5670" y="1629"/>
                  </a:lnTo>
                  <a:cubicBezTo>
                    <a:pt x="5561" y="1702"/>
                    <a:pt x="5497" y="1824"/>
                    <a:pt x="5497" y="1954"/>
                  </a:cubicBezTo>
                  <a:lnTo>
                    <a:pt x="5497" y="4688"/>
                  </a:lnTo>
                  <a:lnTo>
                    <a:pt x="4715" y="4688"/>
                  </a:lnTo>
                  <a:lnTo>
                    <a:pt x="4715" y="1563"/>
                  </a:lnTo>
                  <a:lnTo>
                    <a:pt x="1590" y="1563"/>
                  </a:lnTo>
                  <a:lnTo>
                    <a:pt x="1590" y="4688"/>
                  </a:lnTo>
                  <a:lnTo>
                    <a:pt x="392" y="4688"/>
                  </a:lnTo>
                  <a:cubicBezTo>
                    <a:pt x="176" y="4688"/>
                    <a:pt x="1" y="4863"/>
                    <a:pt x="1" y="5079"/>
                  </a:cubicBezTo>
                  <a:lnTo>
                    <a:pt x="1" y="5860"/>
                  </a:lnTo>
                  <a:cubicBezTo>
                    <a:pt x="1" y="6076"/>
                    <a:pt x="176" y="6251"/>
                    <a:pt x="392" y="6251"/>
                  </a:cubicBezTo>
                  <a:lnTo>
                    <a:pt x="12943" y="6251"/>
                  </a:lnTo>
                  <a:cubicBezTo>
                    <a:pt x="13159" y="6251"/>
                    <a:pt x="13334" y="6076"/>
                    <a:pt x="13334" y="5860"/>
                  </a:cubicBezTo>
                  <a:lnTo>
                    <a:pt x="13334" y="393"/>
                  </a:lnTo>
                  <a:cubicBezTo>
                    <a:pt x="13334" y="248"/>
                    <a:pt x="13255" y="115"/>
                    <a:pt x="13128" y="47"/>
                  </a:cubicBezTo>
                  <a:cubicBezTo>
                    <a:pt x="13071" y="16"/>
                    <a:pt x="13008" y="1"/>
                    <a:pt x="12946" y="1"/>
                  </a:cubicBezTo>
                  <a:cubicBezTo>
                    <a:pt x="12869" y="1"/>
                    <a:pt x="12793" y="23"/>
                    <a:pt x="12727" y="67"/>
                  </a:cubicBezTo>
                  <a:lnTo>
                    <a:pt x="10964" y="1225"/>
                  </a:lnTo>
                  <a:lnTo>
                    <a:pt x="10964" y="393"/>
                  </a:lnTo>
                  <a:cubicBezTo>
                    <a:pt x="10964" y="248"/>
                    <a:pt x="10884" y="115"/>
                    <a:pt x="10757" y="47"/>
                  </a:cubicBezTo>
                  <a:cubicBezTo>
                    <a:pt x="10700" y="16"/>
                    <a:pt x="10638" y="1"/>
                    <a:pt x="10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39"/>
          <p:cNvGrpSpPr/>
          <p:nvPr/>
        </p:nvGrpSpPr>
        <p:grpSpPr>
          <a:xfrm>
            <a:off x="3721252" y="1430589"/>
            <a:ext cx="342929" cy="321477"/>
            <a:chOff x="5609109" y="1483672"/>
            <a:chExt cx="376762" cy="353193"/>
          </a:xfrm>
        </p:grpSpPr>
        <p:sp>
          <p:nvSpPr>
            <p:cNvPr id="397" name="Google Shape;397;p39"/>
            <p:cNvSpPr/>
            <p:nvPr/>
          </p:nvSpPr>
          <p:spPr>
            <a:xfrm>
              <a:off x="572019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76436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808483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609109" y="1483672"/>
              <a:ext cx="376762" cy="198668"/>
            </a:xfrm>
            <a:custGeom>
              <a:avLst/>
              <a:gdLst/>
              <a:ahLst/>
              <a:cxnLst/>
              <a:rect l="l" t="t" r="r" b="b"/>
              <a:pathLst>
                <a:path w="13332" h="7030" extrusionOk="0">
                  <a:moveTo>
                    <a:pt x="391" y="0"/>
                  </a:moveTo>
                  <a:cubicBezTo>
                    <a:pt x="175" y="0"/>
                    <a:pt x="0" y="174"/>
                    <a:pt x="0" y="389"/>
                  </a:cubicBezTo>
                  <a:lnTo>
                    <a:pt x="0" y="7030"/>
                  </a:lnTo>
                  <a:lnTo>
                    <a:pt x="1588" y="7030"/>
                  </a:lnTo>
                  <a:lnTo>
                    <a:pt x="1588" y="5859"/>
                  </a:lnTo>
                  <a:cubicBezTo>
                    <a:pt x="1588" y="5643"/>
                    <a:pt x="1763" y="5468"/>
                    <a:pt x="1979" y="5468"/>
                  </a:cubicBezTo>
                  <a:lnTo>
                    <a:pt x="2533" y="5468"/>
                  </a:lnTo>
                  <a:cubicBezTo>
                    <a:pt x="2623" y="5149"/>
                    <a:pt x="2752" y="4841"/>
                    <a:pt x="2918" y="4548"/>
                  </a:cubicBezTo>
                  <a:lnTo>
                    <a:pt x="2523" y="4153"/>
                  </a:lnTo>
                  <a:cubicBezTo>
                    <a:pt x="2371" y="4001"/>
                    <a:pt x="2371" y="3753"/>
                    <a:pt x="2523" y="3602"/>
                  </a:cubicBezTo>
                  <a:lnTo>
                    <a:pt x="3628" y="2496"/>
                  </a:lnTo>
                  <a:cubicBezTo>
                    <a:pt x="3704" y="2420"/>
                    <a:pt x="3804" y="2382"/>
                    <a:pt x="3904" y="2382"/>
                  </a:cubicBezTo>
                  <a:cubicBezTo>
                    <a:pt x="4004" y="2382"/>
                    <a:pt x="4104" y="2420"/>
                    <a:pt x="4181" y="2496"/>
                  </a:cubicBezTo>
                  <a:lnTo>
                    <a:pt x="4574" y="2890"/>
                  </a:lnTo>
                  <a:cubicBezTo>
                    <a:pt x="4867" y="2725"/>
                    <a:pt x="5175" y="2597"/>
                    <a:pt x="5494" y="2507"/>
                  </a:cubicBezTo>
                  <a:lnTo>
                    <a:pt x="5494" y="1953"/>
                  </a:lnTo>
                  <a:cubicBezTo>
                    <a:pt x="5494" y="1737"/>
                    <a:pt x="5669" y="1562"/>
                    <a:pt x="5885" y="1562"/>
                  </a:cubicBezTo>
                  <a:lnTo>
                    <a:pt x="7447" y="1562"/>
                  </a:lnTo>
                  <a:cubicBezTo>
                    <a:pt x="7663" y="1562"/>
                    <a:pt x="7837" y="1737"/>
                    <a:pt x="7837" y="1953"/>
                  </a:cubicBezTo>
                  <a:lnTo>
                    <a:pt x="7837" y="2507"/>
                  </a:lnTo>
                  <a:cubicBezTo>
                    <a:pt x="8157" y="2597"/>
                    <a:pt x="8464" y="2725"/>
                    <a:pt x="8758" y="2890"/>
                  </a:cubicBezTo>
                  <a:lnTo>
                    <a:pt x="9151" y="2496"/>
                  </a:lnTo>
                  <a:cubicBezTo>
                    <a:pt x="9228" y="2420"/>
                    <a:pt x="9328" y="2382"/>
                    <a:pt x="9428" y="2382"/>
                  </a:cubicBezTo>
                  <a:cubicBezTo>
                    <a:pt x="9528" y="2382"/>
                    <a:pt x="9628" y="2420"/>
                    <a:pt x="9704" y="2496"/>
                  </a:cubicBezTo>
                  <a:lnTo>
                    <a:pt x="10809" y="3602"/>
                  </a:lnTo>
                  <a:cubicBezTo>
                    <a:pt x="10962" y="3753"/>
                    <a:pt x="10962" y="4001"/>
                    <a:pt x="10809" y="4153"/>
                  </a:cubicBezTo>
                  <a:lnTo>
                    <a:pt x="10415" y="4548"/>
                  </a:lnTo>
                  <a:cubicBezTo>
                    <a:pt x="10580" y="4841"/>
                    <a:pt x="10708" y="5149"/>
                    <a:pt x="10799" y="5468"/>
                  </a:cubicBezTo>
                  <a:lnTo>
                    <a:pt x="11353" y="5468"/>
                  </a:lnTo>
                  <a:cubicBezTo>
                    <a:pt x="11569" y="5468"/>
                    <a:pt x="11744" y="5643"/>
                    <a:pt x="11744" y="5859"/>
                  </a:cubicBezTo>
                  <a:lnTo>
                    <a:pt x="11744" y="7030"/>
                  </a:lnTo>
                  <a:lnTo>
                    <a:pt x="13332" y="7030"/>
                  </a:lnTo>
                  <a:lnTo>
                    <a:pt x="13332" y="389"/>
                  </a:lnTo>
                  <a:cubicBezTo>
                    <a:pt x="13332" y="174"/>
                    <a:pt x="13157" y="0"/>
                    <a:pt x="1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852682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742270" y="1616098"/>
              <a:ext cx="110440" cy="66241"/>
            </a:xfrm>
            <a:custGeom>
              <a:avLst/>
              <a:gdLst/>
              <a:ahLst/>
              <a:cxnLst/>
              <a:rect l="l" t="t" r="r" b="b"/>
              <a:pathLst>
                <a:path w="3908" h="2344" extrusionOk="0">
                  <a:moveTo>
                    <a:pt x="1953" y="0"/>
                  </a:moveTo>
                  <a:cubicBezTo>
                    <a:pt x="877" y="0"/>
                    <a:pt x="1" y="877"/>
                    <a:pt x="1" y="1953"/>
                  </a:cubicBezTo>
                  <a:cubicBezTo>
                    <a:pt x="1" y="2086"/>
                    <a:pt x="18" y="2215"/>
                    <a:pt x="44" y="2344"/>
                  </a:cubicBezTo>
                  <a:lnTo>
                    <a:pt x="3863" y="2344"/>
                  </a:lnTo>
                  <a:cubicBezTo>
                    <a:pt x="3890" y="2215"/>
                    <a:pt x="3907" y="2086"/>
                    <a:pt x="3907" y="1953"/>
                  </a:cubicBezTo>
                  <a:cubicBezTo>
                    <a:pt x="3907" y="877"/>
                    <a:pt x="3031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676057" y="1549885"/>
              <a:ext cx="242866" cy="132455"/>
            </a:xfrm>
            <a:custGeom>
              <a:avLst/>
              <a:gdLst/>
              <a:ahLst/>
              <a:cxnLst/>
              <a:rect l="l" t="t" r="r" b="b"/>
              <a:pathLst>
                <a:path w="8594" h="4687" extrusionOk="0">
                  <a:moveTo>
                    <a:pt x="3907" y="0"/>
                  </a:moveTo>
                  <a:lnTo>
                    <a:pt x="3907" y="470"/>
                  </a:lnTo>
                  <a:cubicBezTo>
                    <a:pt x="3907" y="655"/>
                    <a:pt x="3776" y="815"/>
                    <a:pt x="3595" y="852"/>
                  </a:cubicBezTo>
                  <a:cubicBezTo>
                    <a:pt x="3157" y="941"/>
                    <a:pt x="2743" y="1114"/>
                    <a:pt x="2363" y="1367"/>
                  </a:cubicBezTo>
                  <a:cubicBezTo>
                    <a:pt x="2296" y="1411"/>
                    <a:pt x="2221" y="1432"/>
                    <a:pt x="2146" y="1432"/>
                  </a:cubicBezTo>
                  <a:cubicBezTo>
                    <a:pt x="2046" y="1432"/>
                    <a:pt x="1946" y="1393"/>
                    <a:pt x="1870" y="1317"/>
                  </a:cubicBezTo>
                  <a:lnTo>
                    <a:pt x="1535" y="982"/>
                  </a:lnTo>
                  <a:lnTo>
                    <a:pt x="983" y="1534"/>
                  </a:lnTo>
                  <a:lnTo>
                    <a:pt x="1319" y="1870"/>
                  </a:lnTo>
                  <a:cubicBezTo>
                    <a:pt x="1450" y="2001"/>
                    <a:pt x="1470" y="2206"/>
                    <a:pt x="1367" y="2362"/>
                  </a:cubicBezTo>
                  <a:cubicBezTo>
                    <a:pt x="1115" y="2743"/>
                    <a:pt x="941" y="3157"/>
                    <a:pt x="852" y="3593"/>
                  </a:cubicBezTo>
                  <a:cubicBezTo>
                    <a:pt x="816" y="3775"/>
                    <a:pt x="655" y="3905"/>
                    <a:pt x="470" y="3905"/>
                  </a:cubicBezTo>
                  <a:lnTo>
                    <a:pt x="1" y="3905"/>
                  </a:lnTo>
                  <a:lnTo>
                    <a:pt x="1" y="4687"/>
                  </a:lnTo>
                  <a:lnTo>
                    <a:pt x="1596" y="4687"/>
                  </a:lnTo>
                  <a:cubicBezTo>
                    <a:pt x="1577" y="4558"/>
                    <a:pt x="1564" y="4429"/>
                    <a:pt x="1564" y="4296"/>
                  </a:cubicBezTo>
                  <a:cubicBezTo>
                    <a:pt x="1564" y="2788"/>
                    <a:pt x="2790" y="1562"/>
                    <a:pt x="4298" y="1562"/>
                  </a:cubicBezTo>
                  <a:cubicBezTo>
                    <a:pt x="5805" y="1562"/>
                    <a:pt x="7032" y="2788"/>
                    <a:pt x="7032" y="4296"/>
                  </a:cubicBezTo>
                  <a:cubicBezTo>
                    <a:pt x="7032" y="4429"/>
                    <a:pt x="7017" y="4558"/>
                    <a:pt x="6998" y="4687"/>
                  </a:cubicBezTo>
                  <a:lnTo>
                    <a:pt x="8593" y="4687"/>
                  </a:lnTo>
                  <a:lnTo>
                    <a:pt x="8593" y="3905"/>
                  </a:lnTo>
                  <a:lnTo>
                    <a:pt x="8124" y="3905"/>
                  </a:lnTo>
                  <a:cubicBezTo>
                    <a:pt x="7939" y="3905"/>
                    <a:pt x="7778" y="3775"/>
                    <a:pt x="7742" y="3593"/>
                  </a:cubicBezTo>
                  <a:cubicBezTo>
                    <a:pt x="7653" y="3157"/>
                    <a:pt x="7479" y="2743"/>
                    <a:pt x="7227" y="2362"/>
                  </a:cubicBezTo>
                  <a:cubicBezTo>
                    <a:pt x="7123" y="2206"/>
                    <a:pt x="7145" y="2001"/>
                    <a:pt x="7277" y="1870"/>
                  </a:cubicBezTo>
                  <a:lnTo>
                    <a:pt x="7612" y="1534"/>
                  </a:lnTo>
                  <a:lnTo>
                    <a:pt x="7059" y="982"/>
                  </a:lnTo>
                  <a:lnTo>
                    <a:pt x="6724" y="1317"/>
                  </a:lnTo>
                  <a:cubicBezTo>
                    <a:pt x="6649" y="1393"/>
                    <a:pt x="6549" y="1432"/>
                    <a:pt x="6448" y="1432"/>
                  </a:cubicBezTo>
                  <a:cubicBezTo>
                    <a:pt x="6374" y="1432"/>
                    <a:pt x="6298" y="1411"/>
                    <a:pt x="6233" y="1367"/>
                  </a:cubicBezTo>
                  <a:cubicBezTo>
                    <a:pt x="5851" y="1114"/>
                    <a:pt x="5436" y="941"/>
                    <a:pt x="5000" y="852"/>
                  </a:cubicBezTo>
                  <a:cubicBezTo>
                    <a:pt x="4818" y="815"/>
                    <a:pt x="4688" y="655"/>
                    <a:pt x="4688" y="470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720199" y="1814794"/>
              <a:ext cx="110412" cy="22071"/>
            </a:xfrm>
            <a:custGeom>
              <a:avLst/>
              <a:gdLst/>
              <a:ahLst/>
              <a:cxnLst/>
              <a:rect l="l" t="t" r="r" b="b"/>
              <a:pathLst>
                <a:path w="3907" h="781" extrusionOk="0">
                  <a:moveTo>
                    <a:pt x="0" y="0"/>
                  </a:moveTo>
                  <a:lnTo>
                    <a:pt x="0" y="781"/>
                  </a:lnTo>
                  <a:lnTo>
                    <a:pt x="3906" y="7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676057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609109" y="1704411"/>
              <a:ext cx="376762" cy="132455"/>
            </a:xfrm>
            <a:custGeom>
              <a:avLst/>
              <a:gdLst/>
              <a:ahLst/>
              <a:cxnLst/>
              <a:rect l="l" t="t" r="r" b="b"/>
              <a:pathLst>
                <a:path w="13332" h="4687" extrusionOk="0">
                  <a:moveTo>
                    <a:pt x="0" y="0"/>
                  </a:moveTo>
                  <a:lnTo>
                    <a:pt x="0" y="4297"/>
                  </a:lnTo>
                  <a:cubicBezTo>
                    <a:pt x="0" y="4513"/>
                    <a:pt x="175" y="4687"/>
                    <a:pt x="391" y="4687"/>
                  </a:cubicBezTo>
                  <a:lnTo>
                    <a:pt x="1588" y="4687"/>
                  </a:lnTo>
                  <a:lnTo>
                    <a:pt x="1588" y="1953"/>
                  </a:lnTo>
                  <a:cubicBezTo>
                    <a:pt x="1588" y="1737"/>
                    <a:pt x="1763" y="1562"/>
                    <a:pt x="1979" y="1562"/>
                  </a:cubicBezTo>
                  <a:lnTo>
                    <a:pt x="11353" y="1562"/>
                  </a:lnTo>
                  <a:cubicBezTo>
                    <a:pt x="11569" y="1562"/>
                    <a:pt x="11744" y="1737"/>
                    <a:pt x="11744" y="1953"/>
                  </a:cubicBezTo>
                  <a:lnTo>
                    <a:pt x="11744" y="4687"/>
                  </a:lnTo>
                  <a:lnTo>
                    <a:pt x="12941" y="4687"/>
                  </a:lnTo>
                  <a:cubicBezTo>
                    <a:pt x="13157" y="4687"/>
                    <a:pt x="13332" y="4512"/>
                    <a:pt x="13332" y="4297"/>
                  </a:cubicBezTo>
                  <a:lnTo>
                    <a:pt x="1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676057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896796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896796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5852682" y="1814794"/>
              <a:ext cx="22099" cy="22071"/>
            </a:xfrm>
            <a:custGeom>
              <a:avLst/>
              <a:gdLst/>
              <a:ahLst/>
              <a:cxnLst/>
              <a:rect l="l" t="t" r="r" b="b"/>
              <a:pathLst>
                <a:path w="782" h="781" extrusionOk="0">
                  <a:moveTo>
                    <a:pt x="0" y="0"/>
                  </a:moveTo>
                  <a:lnTo>
                    <a:pt x="0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29B5E-8841-0081-5209-CB820EF9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8</a:t>
            </a:fld>
            <a:endParaRPr lang="en-GB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720000" y="53849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PROGRESSOS E RISCOS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subTitle" idx="4"/>
          </p:nvPr>
        </p:nvSpPr>
        <p:spPr>
          <a:xfrm>
            <a:off x="385770" y="2279488"/>
            <a:ext cx="2391844" cy="64433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Testes de Swashplateless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39"/>
          <p:cNvSpPr txBox="1">
            <a:spLocks noGrp="1"/>
          </p:cNvSpPr>
          <p:nvPr>
            <p:ph type="subTitle" idx="5"/>
          </p:nvPr>
        </p:nvSpPr>
        <p:spPr>
          <a:xfrm>
            <a:off x="3586999" y="2452584"/>
            <a:ext cx="1970002" cy="3430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Progresso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39"/>
          <p:cNvSpPr txBox="1">
            <a:spLocks noGrp="1"/>
          </p:cNvSpPr>
          <p:nvPr>
            <p:ph type="subTitle" idx="1"/>
          </p:nvPr>
        </p:nvSpPr>
        <p:spPr>
          <a:xfrm>
            <a:off x="709750" y="3015142"/>
            <a:ext cx="2225700" cy="11027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Com o objetivo de testar o sistema de direção do veículo.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subTitle" idx="2"/>
          </p:nvPr>
        </p:nvSpPr>
        <p:spPr>
          <a:xfrm>
            <a:off x="3457413" y="3015142"/>
            <a:ext cx="2225700" cy="11513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Dependente dos progressos da montagem e dos testes de propulsão.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ubTitle" idx="3"/>
          </p:nvPr>
        </p:nvSpPr>
        <p:spPr>
          <a:xfrm>
            <a:off x="6205075" y="3074136"/>
            <a:ext cx="2599711" cy="10437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/>
              <a:t>Necessidade de incorporar um sensor de orientação posicional;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/>
              <a:t>Programação do microcontrolador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9"/>
          <p:cNvSpPr txBox="1">
            <a:spLocks noGrp="1"/>
          </p:cNvSpPr>
          <p:nvPr>
            <p:ph type="subTitle" idx="6"/>
          </p:nvPr>
        </p:nvSpPr>
        <p:spPr>
          <a:xfrm>
            <a:off x="6205076" y="2450630"/>
            <a:ext cx="1970002" cy="3469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Obstáculos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2" name="Google Shape;382;p39"/>
          <p:cNvSpPr/>
          <p:nvPr/>
        </p:nvSpPr>
        <p:spPr>
          <a:xfrm>
            <a:off x="79620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3" name="Google Shape;383;p39"/>
          <p:cNvSpPr/>
          <p:nvPr/>
        </p:nvSpPr>
        <p:spPr>
          <a:xfrm>
            <a:off x="3535350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6281275" y="1243218"/>
            <a:ext cx="708300" cy="708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5" name="Google Shape;385;p39"/>
          <p:cNvGrpSpPr/>
          <p:nvPr/>
        </p:nvGrpSpPr>
        <p:grpSpPr>
          <a:xfrm>
            <a:off x="999715" y="1419942"/>
            <a:ext cx="301413" cy="342826"/>
            <a:chOff x="3170695" y="2687294"/>
            <a:chExt cx="331151" cy="376649"/>
          </a:xfrm>
        </p:grpSpPr>
        <p:sp>
          <p:nvSpPr>
            <p:cNvPr id="386" name="Google Shape;386;p39"/>
            <p:cNvSpPr/>
            <p:nvPr/>
          </p:nvSpPr>
          <p:spPr>
            <a:xfrm>
              <a:off x="3170695" y="2853462"/>
              <a:ext cx="331151" cy="55248"/>
            </a:xfrm>
            <a:custGeom>
              <a:avLst/>
              <a:gdLst/>
              <a:ahLst/>
              <a:cxnLst/>
              <a:rect l="l" t="t" r="r" b="b"/>
              <a:pathLst>
                <a:path w="11718" h="1955" extrusionOk="0">
                  <a:moveTo>
                    <a:pt x="388" y="1"/>
                  </a:moveTo>
                  <a:cubicBezTo>
                    <a:pt x="174" y="1"/>
                    <a:pt x="0" y="175"/>
                    <a:pt x="0" y="392"/>
                  </a:cubicBezTo>
                  <a:lnTo>
                    <a:pt x="0" y="781"/>
                  </a:lnTo>
                  <a:cubicBezTo>
                    <a:pt x="0" y="956"/>
                    <a:pt x="115" y="1109"/>
                    <a:pt x="283" y="1157"/>
                  </a:cubicBezTo>
                  <a:cubicBezTo>
                    <a:pt x="397" y="1191"/>
                    <a:pt x="3101" y="1955"/>
                    <a:pt x="5859" y="1955"/>
                  </a:cubicBezTo>
                  <a:cubicBezTo>
                    <a:pt x="8616" y="1955"/>
                    <a:pt x="11321" y="1191"/>
                    <a:pt x="11435" y="1157"/>
                  </a:cubicBezTo>
                  <a:cubicBezTo>
                    <a:pt x="11602" y="1109"/>
                    <a:pt x="11717" y="956"/>
                    <a:pt x="11717" y="781"/>
                  </a:cubicBezTo>
                  <a:lnTo>
                    <a:pt x="11717" y="392"/>
                  </a:lnTo>
                  <a:cubicBezTo>
                    <a:pt x="11717" y="176"/>
                    <a:pt x="11542" y="1"/>
                    <a:pt x="11327" y="1"/>
                  </a:cubicBezTo>
                  <a:lnTo>
                    <a:pt x="391" y="1"/>
                  </a:lnTo>
                  <a:cubicBezTo>
                    <a:pt x="390" y="1"/>
                    <a:pt x="389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3192738" y="2912469"/>
              <a:ext cx="287009" cy="151474"/>
            </a:xfrm>
            <a:custGeom>
              <a:avLst/>
              <a:gdLst/>
              <a:ahLst/>
              <a:cxnLst/>
              <a:rect l="l" t="t" r="r" b="b"/>
              <a:pathLst>
                <a:path w="10156" h="5360" extrusionOk="0">
                  <a:moveTo>
                    <a:pt x="0" y="1"/>
                  </a:moveTo>
                  <a:lnTo>
                    <a:pt x="0" y="1036"/>
                  </a:lnTo>
                  <a:cubicBezTo>
                    <a:pt x="0" y="1252"/>
                    <a:pt x="175" y="1427"/>
                    <a:pt x="391" y="1427"/>
                  </a:cubicBezTo>
                  <a:lnTo>
                    <a:pt x="945" y="1427"/>
                  </a:lnTo>
                  <a:cubicBezTo>
                    <a:pt x="1035" y="1746"/>
                    <a:pt x="1164" y="2054"/>
                    <a:pt x="1330" y="2347"/>
                  </a:cubicBezTo>
                  <a:lnTo>
                    <a:pt x="936" y="2741"/>
                  </a:lnTo>
                  <a:cubicBezTo>
                    <a:pt x="783" y="2894"/>
                    <a:pt x="783" y="3142"/>
                    <a:pt x="936" y="3293"/>
                  </a:cubicBezTo>
                  <a:lnTo>
                    <a:pt x="2040" y="4398"/>
                  </a:lnTo>
                  <a:cubicBezTo>
                    <a:pt x="2117" y="4474"/>
                    <a:pt x="2216" y="4512"/>
                    <a:pt x="2316" y="4512"/>
                  </a:cubicBezTo>
                  <a:cubicBezTo>
                    <a:pt x="2416" y="4512"/>
                    <a:pt x="2516" y="4474"/>
                    <a:pt x="2593" y="4398"/>
                  </a:cubicBezTo>
                  <a:lnTo>
                    <a:pt x="2986" y="4003"/>
                  </a:lnTo>
                  <a:cubicBezTo>
                    <a:pt x="3279" y="4169"/>
                    <a:pt x="3587" y="4298"/>
                    <a:pt x="3906" y="4388"/>
                  </a:cubicBezTo>
                  <a:lnTo>
                    <a:pt x="3906" y="4969"/>
                  </a:lnTo>
                  <a:cubicBezTo>
                    <a:pt x="3906" y="5184"/>
                    <a:pt x="4081" y="5359"/>
                    <a:pt x="4297" y="5359"/>
                  </a:cubicBezTo>
                  <a:lnTo>
                    <a:pt x="5859" y="5359"/>
                  </a:lnTo>
                  <a:cubicBezTo>
                    <a:pt x="6075" y="5359"/>
                    <a:pt x="6250" y="5184"/>
                    <a:pt x="6250" y="4969"/>
                  </a:cubicBezTo>
                  <a:lnTo>
                    <a:pt x="6250" y="4388"/>
                  </a:lnTo>
                  <a:cubicBezTo>
                    <a:pt x="6569" y="4298"/>
                    <a:pt x="6877" y="4169"/>
                    <a:pt x="7170" y="4003"/>
                  </a:cubicBezTo>
                  <a:lnTo>
                    <a:pt x="7563" y="4398"/>
                  </a:lnTo>
                  <a:cubicBezTo>
                    <a:pt x="7640" y="4474"/>
                    <a:pt x="7740" y="4512"/>
                    <a:pt x="7840" y="4512"/>
                  </a:cubicBezTo>
                  <a:cubicBezTo>
                    <a:pt x="7940" y="4512"/>
                    <a:pt x="8040" y="4474"/>
                    <a:pt x="8116" y="4398"/>
                  </a:cubicBezTo>
                  <a:lnTo>
                    <a:pt x="9221" y="3293"/>
                  </a:lnTo>
                  <a:cubicBezTo>
                    <a:pt x="9373" y="3142"/>
                    <a:pt x="9373" y="2894"/>
                    <a:pt x="9221" y="2741"/>
                  </a:cubicBezTo>
                  <a:lnTo>
                    <a:pt x="8826" y="2347"/>
                  </a:lnTo>
                  <a:cubicBezTo>
                    <a:pt x="8992" y="2054"/>
                    <a:pt x="9121" y="1746"/>
                    <a:pt x="9211" y="1427"/>
                  </a:cubicBezTo>
                  <a:lnTo>
                    <a:pt x="9765" y="1427"/>
                  </a:lnTo>
                  <a:cubicBezTo>
                    <a:pt x="9981" y="1427"/>
                    <a:pt x="10156" y="1252"/>
                    <a:pt x="10156" y="1036"/>
                  </a:cubicBezTo>
                  <a:lnTo>
                    <a:pt x="10156" y="1"/>
                  </a:lnTo>
                  <a:cubicBezTo>
                    <a:pt x="9602" y="131"/>
                    <a:pt x="8766" y="307"/>
                    <a:pt x="7794" y="443"/>
                  </a:cubicBezTo>
                  <a:cubicBezTo>
                    <a:pt x="7696" y="1861"/>
                    <a:pt x="6522" y="2990"/>
                    <a:pt x="5079" y="2990"/>
                  </a:cubicBezTo>
                  <a:cubicBezTo>
                    <a:pt x="3635" y="2990"/>
                    <a:pt x="2461" y="1861"/>
                    <a:pt x="2364" y="443"/>
                  </a:cubicBezTo>
                  <a:cubicBezTo>
                    <a:pt x="1390" y="307"/>
                    <a:pt x="556" y="13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3194914" y="2687294"/>
              <a:ext cx="282939" cy="144126"/>
            </a:xfrm>
            <a:custGeom>
              <a:avLst/>
              <a:gdLst/>
              <a:ahLst/>
              <a:cxnLst/>
              <a:rect l="l" t="t" r="r" b="b"/>
              <a:pathLst>
                <a:path w="10012" h="5100" extrusionOk="0">
                  <a:moveTo>
                    <a:pt x="5006" y="1"/>
                  </a:moveTo>
                  <a:cubicBezTo>
                    <a:pt x="4490" y="1"/>
                    <a:pt x="3974" y="69"/>
                    <a:pt x="3472" y="204"/>
                  </a:cubicBezTo>
                  <a:cubicBezTo>
                    <a:pt x="3245" y="267"/>
                    <a:pt x="3132" y="530"/>
                    <a:pt x="3230" y="745"/>
                  </a:cubicBezTo>
                  <a:lnTo>
                    <a:pt x="4580" y="3765"/>
                  </a:lnTo>
                  <a:cubicBezTo>
                    <a:pt x="4669" y="3962"/>
                    <a:pt x="4582" y="4194"/>
                    <a:pt x="4385" y="4283"/>
                  </a:cubicBezTo>
                  <a:cubicBezTo>
                    <a:pt x="4333" y="4306"/>
                    <a:pt x="4279" y="4317"/>
                    <a:pt x="4225" y="4317"/>
                  </a:cubicBezTo>
                  <a:cubicBezTo>
                    <a:pt x="4076" y="4317"/>
                    <a:pt x="3933" y="4231"/>
                    <a:pt x="3869" y="4087"/>
                  </a:cubicBezTo>
                  <a:lnTo>
                    <a:pt x="2648" y="1356"/>
                  </a:lnTo>
                  <a:cubicBezTo>
                    <a:pt x="1253" y="2090"/>
                    <a:pt x="251" y="3482"/>
                    <a:pt x="0" y="5099"/>
                  </a:cubicBezTo>
                  <a:lnTo>
                    <a:pt x="10012" y="5099"/>
                  </a:lnTo>
                  <a:cubicBezTo>
                    <a:pt x="9761" y="3482"/>
                    <a:pt x="8759" y="2090"/>
                    <a:pt x="7364" y="1356"/>
                  </a:cubicBezTo>
                  <a:lnTo>
                    <a:pt x="6143" y="4087"/>
                  </a:lnTo>
                  <a:cubicBezTo>
                    <a:pt x="6079" y="4232"/>
                    <a:pt x="5937" y="4317"/>
                    <a:pt x="5788" y="4317"/>
                  </a:cubicBezTo>
                  <a:cubicBezTo>
                    <a:pt x="5734" y="4317"/>
                    <a:pt x="5680" y="4306"/>
                    <a:pt x="5627" y="4283"/>
                  </a:cubicBezTo>
                  <a:cubicBezTo>
                    <a:pt x="5430" y="4194"/>
                    <a:pt x="5343" y="3962"/>
                    <a:pt x="5432" y="3765"/>
                  </a:cubicBezTo>
                  <a:lnTo>
                    <a:pt x="6782" y="745"/>
                  </a:lnTo>
                  <a:cubicBezTo>
                    <a:pt x="6880" y="530"/>
                    <a:pt x="6768" y="267"/>
                    <a:pt x="6540" y="204"/>
                  </a:cubicBezTo>
                  <a:cubicBezTo>
                    <a:pt x="6038" y="69"/>
                    <a:pt x="5522" y="1"/>
                    <a:pt x="50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39"/>
          <p:cNvGrpSpPr/>
          <p:nvPr/>
        </p:nvGrpSpPr>
        <p:grpSpPr>
          <a:xfrm>
            <a:off x="6478727" y="1419865"/>
            <a:ext cx="342981" cy="342981"/>
            <a:chOff x="7241633" y="2090612"/>
            <a:chExt cx="376819" cy="376819"/>
          </a:xfrm>
        </p:grpSpPr>
        <p:sp>
          <p:nvSpPr>
            <p:cNvPr id="390" name="Google Shape;390;p39"/>
            <p:cNvSpPr/>
            <p:nvPr/>
          </p:nvSpPr>
          <p:spPr>
            <a:xfrm>
              <a:off x="7374878" y="2312114"/>
              <a:ext cx="110412" cy="66270"/>
            </a:xfrm>
            <a:custGeom>
              <a:avLst/>
              <a:gdLst/>
              <a:ahLst/>
              <a:cxnLst/>
              <a:rect l="l" t="t" r="r" b="b"/>
              <a:pathLst>
                <a:path w="3907" h="2345" extrusionOk="0">
                  <a:moveTo>
                    <a:pt x="44" y="0"/>
                  </a:moveTo>
                  <a:cubicBezTo>
                    <a:pt x="18" y="129"/>
                    <a:pt x="0" y="258"/>
                    <a:pt x="0" y="391"/>
                  </a:cubicBezTo>
                  <a:cubicBezTo>
                    <a:pt x="0" y="1469"/>
                    <a:pt x="876" y="2345"/>
                    <a:pt x="1952" y="2345"/>
                  </a:cubicBezTo>
                  <a:cubicBezTo>
                    <a:pt x="3030" y="2345"/>
                    <a:pt x="3906" y="1469"/>
                    <a:pt x="3906" y="391"/>
                  </a:cubicBezTo>
                  <a:cubicBezTo>
                    <a:pt x="3906" y="258"/>
                    <a:pt x="3889" y="129"/>
                    <a:pt x="3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9"/>
            <p:cNvSpPr/>
            <p:nvPr/>
          </p:nvSpPr>
          <p:spPr>
            <a:xfrm>
              <a:off x="7286566" y="2312114"/>
              <a:ext cx="287037" cy="155317"/>
            </a:xfrm>
            <a:custGeom>
              <a:avLst/>
              <a:gdLst/>
              <a:ahLst/>
              <a:cxnLst/>
              <a:rect l="l" t="t" r="r" b="b"/>
              <a:pathLst>
                <a:path w="10157" h="5496" extrusionOk="0">
                  <a:moveTo>
                    <a:pt x="391" y="0"/>
                  </a:moveTo>
                  <a:cubicBezTo>
                    <a:pt x="175" y="0"/>
                    <a:pt x="0" y="175"/>
                    <a:pt x="0" y="391"/>
                  </a:cubicBezTo>
                  <a:lnTo>
                    <a:pt x="0" y="1173"/>
                  </a:lnTo>
                  <a:cubicBezTo>
                    <a:pt x="0" y="1388"/>
                    <a:pt x="175" y="1563"/>
                    <a:pt x="391" y="1563"/>
                  </a:cubicBezTo>
                  <a:lnTo>
                    <a:pt x="945" y="1563"/>
                  </a:lnTo>
                  <a:cubicBezTo>
                    <a:pt x="1036" y="1883"/>
                    <a:pt x="1164" y="2190"/>
                    <a:pt x="1330" y="2483"/>
                  </a:cubicBezTo>
                  <a:lnTo>
                    <a:pt x="935" y="2877"/>
                  </a:lnTo>
                  <a:cubicBezTo>
                    <a:pt x="783" y="3030"/>
                    <a:pt x="783" y="3277"/>
                    <a:pt x="935" y="3430"/>
                  </a:cubicBezTo>
                  <a:lnTo>
                    <a:pt x="2040" y="4533"/>
                  </a:lnTo>
                  <a:cubicBezTo>
                    <a:pt x="2117" y="4610"/>
                    <a:pt x="2217" y="4648"/>
                    <a:pt x="2317" y="4648"/>
                  </a:cubicBezTo>
                  <a:cubicBezTo>
                    <a:pt x="2416" y="4648"/>
                    <a:pt x="2516" y="4610"/>
                    <a:pt x="2593" y="4533"/>
                  </a:cubicBezTo>
                  <a:lnTo>
                    <a:pt x="2987" y="4140"/>
                  </a:lnTo>
                  <a:cubicBezTo>
                    <a:pt x="3280" y="4305"/>
                    <a:pt x="3587" y="4434"/>
                    <a:pt x="3907" y="4525"/>
                  </a:cubicBezTo>
                  <a:lnTo>
                    <a:pt x="3907" y="5079"/>
                  </a:lnTo>
                  <a:cubicBezTo>
                    <a:pt x="3907" y="5308"/>
                    <a:pt x="4095" y="5496"/>
                    <a:pt x="4324" y="5496"/>
                  </a:cubicBezTo>
                  <a:lnTo>
                    <a:pt x="5859" y="5496"/>
                  </a:lnTo>
                  <a:cubicBezTo>
                    <a:pt x="6075" y="5496"/>
                    <a:pt x="6250" y="5321"/>
                    <a:pt x="6250" y="5105"/>
                  </a:cubicBezTo>
                  <a:lnTo>
                    <a:pt x="6250" y="4525"/>
                  </a:lnTo>
                  <a:cubicBezTo>
                    <a:pt x="6569" y="4434"/>
                    <a:pt x="6877" y="4306"/>
                    <a:pt x="7170" y="4140"/>
                  </a:cubicBezTo>
                  <a:lnTo>
                    <a:pt x="7565" y="4533"/>
                  </a:lnTo>
                  <a:cubicBezTo>
                    <a:pt x="7641" y="4610"/>
                    <a:pt x="7741" y="4648"/>
                    <a:pt x="7841" y="4648"/>
                  </a:cubicBezTo>
                  <a:cubicBezTo>
                    <a:pt x="7940" y="4648"/>
                    <a:pt x="8040" y="4610"/>
                    <a:pt x="8116" y="4533"/>
                  </a:cubicBezTo>
                  <a:lnTo>
                    <a:pt x="9221" y="3430"/>
                  </a:lnTo>
                  <a:cubicBezTo>
                    <a:pt x="9374" y="3277"/>
                    <a:pt x="9374" y="3030"/>
                    <a:pt x="9221" y="2877"/>
                  </a:cubicBezTo>
                  <a:lnTo>
                    <a:pt x="8828" y="2483"/>
                  </a:lnTo>
                  <a:cubicBezTo>
                    <a:pt x="8992" y="2190"/>
                    <a:pt x="9121" y="1883"/>
                    <a:pt x="9211" y="1563"/>
                  </a:cubicBezTo>
                  <a:lnTo>
                    <a:pt x="9765" y="1563"/>
                  </a:lnTo>
                  <a:cubicBezTo>
                    <a:pt x="9981" y="1563"/>
                    <a:pt x="10156" y="1388"/>
                    <a:pt x="10156" y="1173"/>
                  </a:cubicBezTo>
                  <a:lnTo>
                    <a:pt x="10156" y="391"/>
                  </a:lnTo>
                  <a:cubicBezTo>
                    <a:pt x="10156" y="175"/>
                    <a:pt x="9981" y="0"/>
                    <a:pt x="9765" y="0"/>
                  </a:cubicBezTo>
                  <a:lnTo>
                    <a:pt x="7779" y="0"/>
                  </a:lnTo>
                  <a:cubicBezTo>
                    <a:pt x="7798" y="130"/>
                    <a:pt x="7813" y="260"/>
                    <a:pt x="7813" y="391"/>
                  </a:cubicBezTo>
                  <a:cubicBezTo>
                    <a:pt x="7813" y="1899"/>
                    <a:pt x="6587" y="3125"/>
                    <a:pt x="5079" y="3125"/>
                  </a:cubicBezTo>
                  <a:cubicBezTo>
                    <a:pt x="3571" y="3125"/>
                    <a:pt x="2345" y="1899"/>
                    <a:pt x="2345" y="391"/>
                  </a:cubicBezTo>
                  <a:cubicBezTo>
                    <a:pt x="2345" y="260"/>
                    <a:pt x="2360" y="130"/>
                    <a:pt x="23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9"/>
            <p:cNvSpPr/>
            <p:nvPr/>
          </p:nvSpPr>
          <p:spPr>
            <a:xfrm>
              <a:off x="7286566" y="2090612"/>
              <a:ext cx="88341" cy="44905"/>
            </a:xfrm>
            <a:custGeom>
              <a:avLst/>
              <a:gdLst/>
              <a:ahLst/>
              <a:cxnLst/>
              <a:rect l="l" t="t" r="r" b="b"/>
              <a:pathLst>
                <a:path w="3126" h="1589" extrusionOk="0">
                  <a:moveTo>
                    <a:pt x="391" y="1"/>
                  </a:moveTo>
                  <a:cubicBezTo>
                    <a:pt x="175" y="1"/>
                    <a:pt x="0" y="176"/>
                    <a:pt x="0" y="392"/>
                  </a:cubicBezTo>
                  <a:lnTo>
                    <a:pt x="0" y="1589"/>
                  </a:lnTo>
                  <a:lnTo>
                    <a:pt x="3125" y="1589"/>
                  </a:lnTo>
                  <a:lnTo>
                    <a:pt x="3125" y="392"/>
                  </a:lnTo>
                  <a:cubicBezTo>
                    <a:pt x="3125" y="176"/>
                    <a:pt x="2950" y="1"/>
                    <a:pt x="27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9"/>
            <p:cNvSpPr/>
            <p:nvPr/>
          </p:nvSpPr>
          <p:spPr>
            <a:xfrm>
              <a:off x="7463163" y="2212752"/>
              <a:ext cx="33177" cy="22128"/>
            </a:xfrm>
            <a:custGeom>
              <a:avLst/>
              <a:gdLst/>
              <a:ahLst/>
              <a:cxnLst/>
              <a:rect l="l" t="t" r="r" b="b"/>
              <a:pathLst>
                <a:path w="1174" h="783" extrusionOk="0">
                  <a:moveTo>
                    <a:pt x="1" y="1"/>
                  </a:moveTo>
                  <a:lnTo>
                    <a:pt x="1" y="782"/>
                  </a:lnTo>
                  <a:lnTo>
                    <a:pt x="1173" y="782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9"/>
            <p:cNvSpPr/>
            <p:nvPr/>
          </p:nvSpPr>
          <p:spPr>
            <a:xfrm>
              <a:off x="7518354" y="2212752"/>
              <a:ext cx="33149" cy="22128"/>
            </a:xfrm>
            <a:custGeom>
              <a:avLst/>
              <a:gdLst/>
              <a:ahLst/>
              <a:cxnLst/>
              <a:rect l="l" t="t" r="r" b="b"/>
              <a:pathLst>
                <a:path w="1173" h="783" extrusionOk="0">
                  <a:moveTo>
                    <a:pt x="0" y="1"/>
                  </a:moveTo>
                  <a:lnTo>
                    <a:pt x="0" y="782"/>
                  </a:lnTo>
                  <a:lnTo>
                    <a:pt x="1172" y="782"/>
                  </a:lnTo>
                  <a:lnTo>
                    <a:pt x="11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9"/>
            <p:cNvSpPr/>
            <p:nvPr/>
          </p:nvSpPr>
          <p:spPr>
            <a:xfrm>
              <a:off x="7241633" y="2113418"/>
              <a:ext cx="376819" cy="176682"/>
            </a:xfrm>
            <a:custGeom>
              <a:avLst/>
              <a:gdLst/>
              <a:ahLst/>
              <a:cxnLst/>
              <a:rect l="l" t="t" r="r" b="b"/>
              <a:pathLst>
                <a:path w="13334" h="6252" extrusionOk="0">
                  <a:moveTo>
                    <a:pt x="11355" y="2736"/>
                  </a:moveTo>
                  <a:cubicBezTo>
                    <a:pt x="11571" y="2736"/>
                    <a:pt x="11746" y="2911"/>
                    <a:pt x="11746" y="3126"/>
                  </a:cubicBezTo>
                  <a:lnTo>
                    <a:pt x="11746" y="4688"/>
                  </a:lnTo>
                  <a:cubicBezTo>
                    <a:pt x="11746" y="4904"/>
                    <a:pt x="11571" y="5079"/>
                    <a:pt x="11355" y="5079"/>
                  </a:cubicBezTo>
                  <a:lnTo>
                    <a:pt x="7449" y="5079"/>
                  </a:lnTo>
                  <a:cubicBezTo>
                    <a:pt x="7233" y="5079"/>
                    <a:pt x="7058" y="4904"/>
                    <a:pt x="7058" y="4688"/>
                  </a:cubicBezTo>
                  <a:lnTo>
                    <a:pt x="7058" y="3126"/>
                  </a:lnTo>
                  <a:cubicBezTo>
                    <a:pt x="7058" y="2911"/>
                    <a:pt x="7233" y="2736"/>
                    <a:pt x="7449" y="2736"/>
                  </a:cubicBezTo>
                  <a:close/>
                  <a:moveTo>
                    <a:pt x="10575" y="1"/>
                  </a:moveTo>
                  <a:cubicBezTo>
                    <a:pt x="10499" y="1"/>
                    <a:pt x="10423" y="23"/>
                    <a:pt x="10356" y="67"/>
                  </a:cubicBezTo>
                  <a:lnTo>
                    <a:pt x="8621" y="1225"/>
                  </a:lnTo>
                  <a:lnTo>
                    <a:pt x="8621" y="393"/>
                  </a:lnTo>
                  <a:cubicBezTo>
                    <a:pt x="8621" y="248"/>
                    <a:pt x="8541" y="115"/>
                    <a:pt x="8414" y="47"/>
                  </a:cubicBezTo>
                  <a:cubicBezTo>
                    <a:pt x="8357" y="17"/>
                    <a:pt x="8294" y="1"/>
                    <a:pt x="8231" y="1"/>
                  </a:cubicBezTo>
                  <a:cubicBezTo>
                    <a:pt x="8155" y="1"/>
                    <a:pt x="8079" y="23"/>
                    <a:pt x="8013" y="67"/>
                  </a:cubicBezTo>
                  <a:lnTo>
                    <a:pt x="5670" y="1629"/>
                  </a:lnTo>
                  <a:cubicBezTo>
                    <a:pt x="5561" y="1702"/>
                    <a:pt x="5497" y="1824"/>
                    <a:pt x="5497" y="1954"/>
                  </a:cubicBezTo>
                  <a:lnTo>
                    <a:pt x="5497" y="4688"/>
                  </a:lnTo>
                  <a:lnTo>
                    <a:pt x="4715" y="4688"/>
                  </a:lnTo>
                  <a:lnTo>
                    <a:pt x="4715" y="1563"/>
                  </a:lnTo>
                  <a:lnTo>
                    <a:pt x="1590" y="1563"/>
                  </a:lnTo>
                  <a:lnTo>
                    <a:pt x="1590" y="4688"/>
                  </a:lnTo>
                  <a:lnTo>
                    <a:pt x="392" y="4688"/>
                  </a:lnTo>
                  <a:cubicBezTo>
                    <a:pt x="176" y="4688"/>
                    <a:pt x="1" y="4863"/>
                    <a:pt x="1" y="5079"/>
                  </a:cubicBezTo>
                  <a:lnTo>
                    <a:pt x="1" y="5860"/>
                  </a:lnTo>
                  <a:cubicBezTo>
                    <a:pt x="1" y="6076"/>
                    <a:pt x="176" y="6251"/>
                    <a:pt x="392" y="6251"/>
                  </a:cubicBezTo>
                  <a:lnTo>
                    <a:pt x="12943" y="6251"/>
                  </a:lnTo>
                  <a:cubicBezTo>
                    <a:pt x="13159" y="6251"/>
                    <a:pt x="13334" y="6076"/>
                    <a:pt x="13334" y="5860"/>
                  </a:cubicBezTo>
                  <a:lnTo>
                    <a:pt x="13334" y="393"/>
                  </a:lnTo>
                  <a:cubicBezTo>
                    <a:pt x="13334" y="248"/>
                    <a:pt x="13255" y="115"/>
                    <a:pt x="13128" y="47"/>
                  </a:cubicBezTo>
                  <a:cubicBezTo>
                    <a:pt x="13071" y="16"/>
                    <a:pt x="13008" y="1"/>
                    <a:pt x="12946" y="1"/>
                  </a:cubicBezTo>
                  <a:cubicBezTo>
                    <a:pt x="12869" y="1"/>
                    <a:pt x="12793" y="23"/>
                    <a:pt x="12727" y="67"/>
                  </a:cubicBezTo>
                  <a:lnTo>
                    <a:pt x="10964" y="1225"/>
                  </a:lnTo>
                  <a:lnTo>
                    <a:pt x="10964" y="393"/>
                  </a:lnTo>
                  <a:cubicBezTo>
                    <a:pt x="10964" y="248"/>
                    <a:pt x="10884" y="115"/>
                    <a:pt x="10757" y="47"/>
                  </a:cubicBezTo>
                  <a:cubicBezTo>
                    <a:pt x="10700" y="16"/>
                    <a:pt x="10638" y="1"/>
                    <a:pt x="10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6" name="Google Shape;396;p39"/>
          <p:cNvGrpSpPr/>
          <p:nvPr/>
        </p:nvGrpSpPr>
        <p:grpSpPr>
          <a:xfrm>
            <a:off x="3721252" y="1430589"/>
            <a:ext cx="342929" cy="321477"/>
            <a:chOff x="5609109" y="1483672"/>
            <a:chExt cx="376762" cy="353193"/>
          </a:xfrm>
        </p:grpSpPr>
        <p:sp>
          <p:nvSpPr>
            <p:cNvPr id="397" name="Google Shape;397;p39"/>
            <p:cNvSpPr/>
            <p:nvPr/>
          </p:nvSpPr>
          <p:spPr>
            <a:xfrm>
              <a:off x="572019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9"/>
            <p:cNvSpPr/>
            <p:nvPr/>
          </p:nvSpPr>
          <p:spPr>
            <a:xfrm>
              <a:off x="5764369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5808483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5609109" y="1483672"/>
              <a:ext cx="376762" cy="198668"/>
            </a:xfrm>
            <a:custGeom>
              <a:avLst/>
              <a:gdLst/>
              <a:ahLst/>
              <a:cxnLst/>
              <a:rect l="l" t="t" r="r" b="b"/>
              <a:pathLst>
                <a:path w="13332" h="7030" extrusionOk="0">
                  <a:moveTo>
                    <a:pt x="391" y="0"/>
                  </a:moveTo>
                  <a:cubicBezTo>
                    <a:pt x="175" y="0"/>
                    <a:pt x="0" y="174"/>
                    <a:pt x="0" y="389"/>
                  </a:cubicBezTo>
                  <a:lnTo>
                    <a:pt x="0" y="7030"/>
                  </a:lnTo>
                  <a:lnTo>
                    <a:pt x="1588" y="7030"/>
                  </a:lnTo>
                  <a:lnTo>
                    <a:pt x="1588" y="5859"/>
                  </a:lnTo>
                  <a:cubicBezTo>
                    <a:pt x="1588" y="5643"/>
                    <a:pt x="1763" y="5468"/>
                    <a:pt x="1979" y="5468"/>
                  </a:cubicBezTo>
                  <a:lnTo>
                    <a:pt x="2533" y="5468"/>
                  </a:lnTo>
                  <a:cubicBezTo>
                    <a:pt x="2623" y="5149"/>
                    <a:pt x="2752" y="4841"/>
                    <a:pt x="2918" y="4548"/>
                  </a:cubicBezTo>
                  <a:lnTo>
                    <a:pt x="2523" y="4153"/>
                  </a:lnTo>
                  <a:cubicBezTo>
                    <a:pt x="2371" y="4001"/>
                    <a:pt x="2371" y="3753"/>
                    <a:pt x="2523" y="3602"/>
                  </a:cubicBezTo>
                  <a:lnTo>
                    <a:pt x="3628" y="2496"/>
                  </a:lnTo>
                  <a:cubicBezTo>
                    <a:pt x="3704" y="2420"/>
                    <a:pt x="3804" y="2382"/>
                    <a:pt x="3904" y="2382"/>
                  </a:cubicBezTo>
                  <a:cubicBezTo>
                    <a:pt x="4004" y="2382"/>
                    <a:pt x="4104" y="2420"/>
                    <a:pt x="4181" y="2496"/>
                  </a:cubicBezTo>
                  <a:lnTo>
                    <a:pt x="4574" y="2890"/>
                  </a:lnTo>
                  <a:cubicBezTo>
                    <a:pt x="4867" y="2725"/>
                    <a:pt x="5175" y="2597"/>
                    <a:pt x="5494" y="2507"/>
                  </a:cubicBezTo>
                  <a:lnTo>
                    <a:pt x="5494" y="1953"/>
                  </a:lnTo>
                  <a:cubicBezTo>
                    <a:pt x="5494" y="1737"/>
                    <a:pt x="5669" y="1562"/>
                    <a:pt x="5885" y="1562"/>
                  </a:cubicBezTo>
                  <a:lnTo>
                    <a:pt x="7447" y="1562"/>
                  </a:lnTo>
                  <a:cubicBezTo>
                    <a:pt x="7663" y="1562"/>
                    <a:pt x="7837" y="1737"/>
                    <a:pt x="7837" y="1953"/>
                  </a:cubicBezTo>
                  <a:lnTo>
                    <a:pt x="7837" y="2507"/>
                  </a:lnTo>
                  <a:cubicBezTo>
                    <a:pt x="8157" y="2597"/>
                    <a:pt x="8464" y="2725"/>
                    <a:pt x="8758" y="2890"/>
                  </a:cubicBezTo>
                  <a:lnTo>
                    <a:pt x="9151" y="2496"/>
                  </a:lnTo>
                  <a:cubicBezTo>
                    <a:pt x="9228" y="2420"/>
                    <a:pt x="9328" y="2382"/>
                    <a:pt x="9428" y="2382"/>
                  </a:cubicBezTo>
                  <a:cubicBezTo>
                    <a:pt x="9528" y="2382"/>
                    <a:pt x="9628" y="2420"/>
                    <a:pt x="9704" y="2496"/>
                  </a:cubicBezTo>
                  <a:lnTo>
                    <a:pt x="10809" y="3602"/>
                  </a:lnTo>
                  <a:cubicBezTo>
                    <a:pt x="10962" y="3753"/>
                    <a:pt x="10962" y="4001"/>
                    <a:pt x="10809" y="4153"/>
                  </a:cubicBezTo>
                  <a:lnTo>
                    <a:pt x="10415" y="4548"/>
                  </a:lnTo>
                  <a:cubicBezTo>
                    <a:pt x="10580" y="4841"/>
                    <a:pt x="10708" y="5149"/>
                    <a:pt x="10799" y="5468"/>
                  </a:cubicBezTo>
                  <a:lnTo>
                    <a:pt x="11353" y="5468"/>
                  </a:lnTo>
                  <a:cubicBezTo>
                    <a:pt x="11569" y="5468"/>
                    <a:pt x="11744" y="5643"/>
                    <a:pt x="11744" y="5859"/>
                  </a:cubicBezTo>
                  <a:lnTo>
                    <a:pt x="11744" y="7030"/>
                  </a:lnTo>
                  <a:lnTo>
                    <a:pt x="13332" y="7030"/>
                  </a:lnTo>
                  <a:lnTo>
                    <a:pt x="13332" y="389"/>
                  </a:lnTo>
                  <a:cubicBezTo>
                    <a:pt x="13332" y="174"/>
                    <a:pt x="13157" y="0"/>
                    <a:pt x="129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5852682" y="1770624"/>
              <a:ext cx="22099" cy="22099"/>
            </a:xfrm>
            <a:custGeom>
              <a:avLst/>
              <a:gdLst/>
              <a:ahLst/>
              <a:cxnLst/>
              <a:rect l="l" t="t" r="r" b="b"/>
              <a:pathLst>
                <a:path w="782" h="782" extrusionOk="0">
                  <a:moveTo>
                    <a:pt x="0" y="0"/>
                  </a:moveTo>
                  <a:lnTo>
                    <a:pt x="0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5742270" y="1616098"/>
              <a:ext cx="110440" cy="66241"/>
            </a:xfrm>
            <a:custGeom>
              <a:avLst/>
              <a:gdLst/>
              <a:ahLst/>
              <a:cxnLst/>
              <a:rect l="l" t="t" r="r" b="b"/>
              <a:pathLst>
                <a:path w="3908" h="2344" extrusionOk="0">
                  <a:moveTo>
                    <a:pt x="1953" y="0"/>
                  </a:moveTo>
                  <a:cubicBezTo>
                    <a:pt x="877" y="0"/>
                    <a:pt x="1" y="877"/>
                    <a:pt x="1" y="1953"/>
                  </a:cubicBezTo>
                  <a:cubicBezTo>
                    <a:pt x="1" y="2086"/>
                    <a:pt x="18" y="2215"/>
                    <a:pt x="44" y="2344"/>
                  </a:cubicBezTo>
                  <a:lnTo>
                    <a:pt x="3863" y="2344"/>
                  </a:lnTo>
                  <a:cubicBezTo>
                    <a:pt x="3890" y="2215"/>
                    <a:pt x="3907" y="2086"/>
                    <a:pt x="3907" y="1953"/>
                  </a:cubicBezTo>
                  <a:cubicBezTo>
                    <a:pt x="3907" y="877"/>
                    <a:pt x="3031" y="0"/>
                    <a:pt x="19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5676057" y="1549885"/>
              <a:ext cx="242866" cy="132455"/>
            </a:xfrm>
            <a:custGeom>
              <a:avLst/>
              <a:gdLst/>
              <a:ahLst/>
              <a:cxnLst/>
              <a:rect l="l" t="t" r="r" b="b"/>
              <a:pathLst>
                <a:path w="8594" h="4687" extrusionOk="0">
                  <a:moveTo>
                    <a:pt x="3907" y="0"/>
                  </a:moveTo>
                  <a:lnTo>
                    <a:pt x="3907" y="470"/>
                  </a:lnTo>
                  <a:cubicBezTo>
                    <a:pt x="3907" y="655"/>
                    <a:pt x="3776" y="815"/>
                    <a:pt x="3595" y="852"/>
                  </a:cubicBezTo>
                  <a:cubicBezTo>
                    <a:pt x="3157" y="941"/>
                    <a:pt x="2743" y="1114"/>
                    <a:pt x="2363" y="1367"/>
                  </a:cubicBezTo>
                  <a:cubicBezTo>
                    <a:pt x="2296" y="1411"/>
                    <a:pt x="2221" y="1432"/>
                    <a:pt x="2146" y="1432"/>
                  </a:cubicBezTo>
                  <a:cubicBezTo>
                    <a:pt x="2046" y="1432"/>
                    <a:pt x="1946" y="1393"/>
                    <a:pt x="1870" y="1317"/>
                  </a:cubicBezTo>
                  <a:lnTo>
                    <a:pt x="1535" y="982"/>
                  </a:lnTo>
                  <a:lnTo>
                    <a:pt x="983" y="1534"/>
                  </a:lnTo>
                  <a:lnTo>
                    <a:pt x="1319" y="1870"/>
                  </a:lnTo>
                  <a:cubicBezTo>
                    <a:pt x="1450" y="2001"/>
                    <a:pt x="1470" y="2206"/>
                    <a:pt x="1367" y="2362"/>
                  </a:cubicBezTo>
                  <a:cubicBezTo>
                    <a:pt x="1115" y="2743"/>
                    <a:pt x="941" y="3157"/>
                    <a:pt x="852" y="3593"/>
                  </a:cubicBezTo>
                  <a:cubicBezTo>
                    <a:pt x="816" y="3775"/>
                    <a:pt x="655" y="3905"/>
                    <a:pt x="470" y="3905"/>
                  </a:cubicBezTo>
                  <a:lnTo>
                    <a:pt x="1" y="3905"/>
                  </a:lnTo>
                  <a:lnTo>
                    <a:pt x="1" y="4687"/>
                  </a:lnTo>
                  <a:lnTo>
                    <a:pt x="1596" y="4687"/>
                  </a:lnTo>
                  <a:cubicBezTo>
                    <a:pt x="1577" y="4558"/>
                    <a:pt x="1564" y="4429"/>
                    <a:pt x="1564" y="4296"/>
                  </a:cubicBezTo>
                  <a:cubicBezTo>
                    <a:pt x="1564" y="2788"/>
                    <a:pt x="2790" y="1562"/>
                    <a:pt x="4298" y="1562"/>
                  </a:cubicBezTo>
                  <a:cubicBezTo>
                    <a:pt x="5805" y="1562"/>
                    <a:pt x="7032" y="2788"/>
                    <a:pt x="7032" y="4296"/>
                  </a:cubicBezTo>
                  <a:cubicBezTo>
                    <a:pt x="7032" y="4429"/>
                    <a:pt x="7017" y="4558"/>
                    <a:pt x="6998" y="4687"/>
                  </a:cubicBezTo>
                  <a:lnTo>
                    <a:pt x="8593" y="4687"/>
                  </a:lnTo>
                  <a:lnTo>
                    <a:pt x="8593" y="3905"/>
                  </a:lnTo>
                  <a:lnTo>
                    <a:pt x="8124" y="3905"/>
                  </a:lnTo>
                  <a:cubicBezTo>
                    <a:pt x="7939" y="3905"/>
                    <a:pt x="7778" y="3775"/>
                    <a:pt x="7742" y="3593"/>
                  </a:cubicBezTo>
                  <a:cubicBezTo>
                    <a:pt x="7653" y="3157"/>
                    <a:pt x="7479" y="2743"/>
                    <a:pt x="7227" y="2362"/>
                  </a:cubicBezTo>
                  <a:cubicBezTo>
                    <a:pt x="7123" y="2206"/>
                    <a:pt x="7145" y="2001"/>
                    <a:pt x="7277" y="1870"/>
                  </a:cubicBezTo>
                  <a:lnTo>
                    <a:pt x="7612" y="1534"/>
                  </a:lnTo>
                  <a:lnTo>
                    <a:pt x="7059" y="982"/>
                  </a:lnTo>
                  <a:lnTo>
                    <a:pt x="6724" y="1317"/>
                  </a:lnTo>
                  <a:cubicBezTo>
                    <a:pt x="6649" y="1393"/>
                    <a:pt x="6549" y="1432"/>
                    <a:pt x="6448" y="1432"/>
                  </a:cubicBezTo>
                  <a:cubicBezTo>
                    <a:pt x="6374" y="1432"/>
                    <a:pt x="6298" y="1411"/>
                    <a:pt x="6233" y="1367"/>
                  </a:cubicBezTo>
                  <a:cubicBezTo>
                    <a:pt x="5851" y="1114"/>
                    <a:pt x="5436" y="941"/>
                    <a:pt x="5000" y="852"/>
                  </a:cubicBezTo>
                  <a:cubicBezTo>
                    <a:pt x="4818" y="815"/>
                    <a:pt x="4688" y="655"/>
                    <a:pt x="4688" y="470"/>
                  </a:cubicBezTo>
                  <a:lnTo>
                    <a:pt x="468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5720199" y="1814794"/>
              <a:ext cx="110412" cy="22071"/>
            </a:xfrm>
            <a:custGeom>
              <a:avLst/>
              <a:gdLst/>
              <a:ahLst/>
              <a:cxnLst/>
              <a:rect l="l" t="t" r="r" b="b"/>
              <a:pathLst>
                <a:path w="3907" h="781" extrusionOk="0">
                  <a:moveTo>
                    <a:pt x="0" y="0"/>
                  </a:moveTo>
                  <a:lnTo>
                    <a:pt x="0" y="781"/>
                  </a:lnTo>
                  <a:lnTo>
                    <a:pt x="3906" y="781"/>
                  </a:lnTo>
                  <a:lnTo>
                    <a:pt x="39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5676057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609109" y="1704411"/>
              <a:ext cx="376762" cy="132455"/>
            </a:xfrm>
            <a:custGeom>
              <a:avLst/>
              <a:gdLst/>
              <a:ahLst/>
              <a:cxnLst/>
              <a:rect l="l" t="t" r="r" b="b"/>
              <a:pathLst>
                <a:path w="13332" h="4687" extrusionOk="0">
                  <a:moveTo>
                    <a:pt x="0" y="0"/>
                  </a:moveTo>
                  <a:lnTo>
                    <a:pt x="0" y="4297"/>
                  </a:lnTo>
                  <a:cubicBezTo>
                    <a:pt x="0" y="4513"/>
                    <a:pt x="175" y="4687"/>
                    <a:pt x="391" y="4687"/>
                  </a:cubicBezTo>
                  <a:lnTo>
                    <a:pt x="1588" y="4687"/>
                  </a:lnTo>
                  <a:lnTo>
                    <a:pt x="1588" y="1953"/>
                  </a:lnTo>
                  <a:cubicBezTo>
                    <a:pt x="1588" y="1737"/>
                    <a:pt x="1763" y="1562"/>
                    <a:pt x="1979" y="1562"/>
                  </a:cubicBezTo>
                  <a:lnTo>
                    <a:pt x="11353" y="1562"/>
                  </a:lnTo>
                  <a:cubicBezTo>
                    <a:pt x="11569" y="1562"/>
                    <a:pt x="11744" y="1737"/>
                    <a:pt x="11744" y="1953"/>
                  </a:cubicBezTo>
                  <a:lnTo>
                    <a:pt x="11744" y="4687"/>
                  </a:lnTo>
                  <a:lnTo>
                    <a:pt x="12941" y="4687"/>
                  </a:lnTo>
                  <a:cubicBezTo>
                    <a:pt x="13157" y="4687"/>
                    <a:pt x="13332" y="4512"/>
                    <a:pt x="13332" y="4297"/>
                  </a:cubicBezTo>
                  <a:lnTo>
                    <a:pt x="1333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676057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896796" y="1814794"/>
              <a:ext cx="22128" cy="22071"/>
            </a:xfrm>
            <a:custGeom>
              <a:avLst/>
              <a:gdLst/>
              <a:ahLst/>
              <a:cxnLst/>
              <a:rect l="l" t="t" r="r" b="b"/>
              <a:pathLst>
                <a:path w="783" h="781" extrusionOk="0">
                  <a:moveTo>
                    <a:pt x="1" y="0"/>
                  </a:moveTo>
                  <a:lnTo>
                    <a:pt x="1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896796" y="1770624"/>
              <a:ext cx="22128" cy="22099"/>
            </a:xfrm>
            <a:custGeom>
              <a:avLst/>
              <a:gdLst/>
              <a:ahLst/>
              <a:cxnLst/>
              <a:rect l="l" t="t" r="r" b="b"/>
              <a:pathLst>
                <a:path w="783" h="782" extrusionOk="0">
                  <a:moveTo>
                    <a:pt x="1" y="0"/>
                  </a:moveTo>
                  <a:lnTo>
                    <a:pt x="1" y="782"/>
                  </a:lnTo>
                  <a:lnTo>
                    <a:pt x="782" y="782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5852682" y="1814794"/>
              <a:ext cx="22099" cy="22071"/>
            </a:xfrm>
            <a:custGeom>
              <a:avLst/>
              <a:gdLst/>
              <a:ahLst/>
              <a:cxnLst/>
              <a:rect l="l" t="t" r="r" b="b"/>
              <a:pathLst>
                <a:path w="782" h="781" extrusionOk="0">
                  <a:moveTo>
                    <a:pt x="0" y="0"/>
                  </a:moveTo>
                  <a:lnTo>
                    <a:pt x="0" y="781"/>
                  </a:lnTo>
                  <a:lnTo>
                    <a:pt x="782" y="781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8829B5E-8841-0081-5209-CB820EF9AB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1DA377B-B5CD-4E76-AC77-4E7D7ACE1FA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753714"/>
      </p:ext>
    </p:extLst>
  </p:cSld>
  <p:clrMapOvr>
    <a:masterClrMapping/>
  </p:clrMapOvr>
</p:sld>
</file>

<file path=ppt/theme/theme1.xml><?xml version="1.0" encoding="utf-8"?>
<a:theme xmlns:a="http://schemas.openxmlformats.org/drawingml/2006/main" name="Industrial Preliminary Project by Slidesgo">
  <a:themeElements>
    <a:clrScheme name="Simple Light">
      <a:dk1>
        <a:srgbClr val="202A41"/>
      </a:dk1>
      <a:lt1>
        <a:srgbClr val="FFFFFF"/>
      </a:lt1>
      <a:dk2>
        <a:srgbClr val="516988"/>
      </a:dk2>
      <a:lt2>
        <a:srgbClr val="D3E1F1"/>
      </a:lt2>
      <a:accent1>
        <a:srgbClr val="90ABCE"/>
      </a:accent1>
      <a:accent2>
        <a:srgbClr val="6E86A5"/>
      </a:accent2>
      <a:accent3>
        <a:srgbClr val="F5F4F3"/>
      </a:accent3>
      <a:accent4>
        <a:srgbClr val="FFFFFF"/>
      </a:accent4>
      <a:accent5>
        <a:srgbClr val="FFFFFF"/>
      </a:accent5>
      <a:accent6>
        <a:srgbClr val="FFFFFF"/>
      </a:accent6>
      <a:hlink>
        <a:srgbClr val="202A4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776</Words>
  <Application>Microsoft Office PowerPoint</Application>
  <PresentationFormat>On-screen Show (16:9)</PresentationFormat>
  <Paragraphs>132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Poppins Black</vt:lpstr>
      <vt:lpstr>Poppins</vt:lpstr>
      <vt:lpstr>Arial</vt:lpstr>
      <vt:lpstr>Nunito Light</vt:lpstr>
      <vt:lpstr>Calibri</vt:lpstr>
      <vt:lpstr>Anaheim</vt:lpstr>
      <vt:lpstr>Industrial Preliminary Project by Slidesgo</vt:lpstr>
      <vt:lpstr>Design and Development of a Modular Reconfigurable Aerial Vehicle</vt:lpstr>
      <vt:lpstr>Conteúdos</vt:lpstr>
      <vt:lpstr>MISSION STATEMENT E OBJETIVOS</vt:lpstr>
      <vt:lpstr>WBS Apresentada</vt:lpstr>
      <vt:lpstr>OBJECTIVOS PARA A MILESTONE</vt:lpstr>
      <vt:lpstr>PROGRESSOS E RISCOS</vt:lpstr>
      <vt:lpstr>PROGRESSOS E RISCOS</vt:lpstr>
      <vt:lpstr>PROGRESSOS E RISCOS</vt:lpstr>
      <vt:lpstr>PROGRESSOS E RISCOS</vt:lpstr>
      <vt:lpstr>TESTE PROPULSÃO</vt:lpstr>
      <vt:lpstr>Propulsão-Load cell</vt:lpstr>
      <vt:lpstr>Propulsão-Load cell Progresso</vt:lpstr>
      <vt:lpstr>DIFICULDADES ENCONTRADAS</vt:lpstr>
      <vt:lpstr>APRENDIZAGENS</vt:lpstr>
      <vt:lpstr>PowerPoint Presentation</vt:lpstr>
      <vt:lpstr>OBJECTIVOS PARA A MILESTONE-PROGRESSO</vt:lpstr>
      <vt:lpstr>OBJETIVO FINAL</vt:lpstr>
      <vt:lpstr>NOVA WBS</vt:lpstr>
      <vt:lpstr>CONCLUSÕES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Development of a Modular Reconfigurable Aerial Vehicle</dc:title>
  <dc:creator>Magner Gusse</dc:creator>
  <cp:lastModifiedBy>Magner Gusse</cp:lastModifiedBy>
  <cp:revision>2</cp:revision>
  <dcterms:modified xsi:type="dcterms:W3CDTF">2025-01-21T19:55:15Z</dcterms:modified>
</cp:coreProperties>
</file>